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8" r:id="rId3"/>
    <p:sldId id="261" r:id="rId4"/>
    <p:sldId id="262" r:id="rId5"/>
    <p:sldId id="266" r:id="rId6"/>
    <p:sldId id="263" r:id="rId7"/>
    <p:sldId id="264" r:id="rId8"/>
    <p:sldId id="265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ACB"/>
    <a:srgbClr val="9797D4"/>
    <a:srgbClr val="D99496"/>
    <a:srgbClr val="979797"/>
    <a:srgbClr val="955348"/>
    <a:srgbClr val="9C64C3"/>
    <a:srgbClr val="EB0017"/>
    <a:srgbClr val="00A300"/>
    <a:srgbClr val="FF7500"/>
    <a:srgbClr val="017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1"/>
    <p:restoredTop sz="93690"/>
  </p:normalViewPr>
  <p:slideViewPr>
    <p:cSldViewPr snapToGrid="0">
      <p:cViewPr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18D2-2728-6C50-F9BB-04B6AFC79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249137-4D2B-0C85-704C-A679FAEF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AD7A9-C018-7429-92E6-5141DEC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2C5C7-957F-C7C9-1ECB-E4642F7D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177E5-5C7B-B03B-3C2D-6E385B77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66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3306D-7118-6CDB-252A-AFA5B6FC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03B963-DCCA-E512-DB8B-C5897BDEF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CC978-A73B-96EA-24D5-014BE617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0A0B4-4B3C-BF2E-3F3B-E5922E0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B6A6C9-684F-F415-5499-D32E3468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98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9C4AE7-3BB3-DBEC-ED9A-3E6DA1679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91718-E234-8DD6-80FC-70A59A46B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1A3E7-F770-E80E-5256-6BE729B9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AFDB2-8D47-BB5D-6309-2D0EBDB0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80627-BB29-0049-73E4-E13D85F9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12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8960-EE79-95E4-B126-354DD81E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F6BC8-1FC2-B7DC-5172-C3250F1E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26E2B-98FD-98DB-A385-BE954B9C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E2DDA-21E8-EBB3-07DC-96AA2AA3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C5A7B-CC1A-1CF1-AD4D-518BD135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29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13BD1-E4BC-9A6C-206E-D0812792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30186-6E9D-385A-2BAD-7351DCC31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5A6D5-61EE-1A1E-0391-473D2B53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28408-986C-FFC8-2EA8-BF8E500B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0D8007-AEBD-28E6-2196-ECBDB37E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1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69705-AB75-5B91-6ACF-03E3F8E8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EF32B-BD98-8AF0-CE8F-C09D76FD4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E83F1-93B0-E4A4-E0EA-BD175446A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C19C0B-C68B-1F49-A6AE-EB9F4921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713998-333B-208B-10F6-B44C3338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103F7-67FC-5D1E-324D-3C3F794B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14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AD1F-C84E-7FFB-CF30-91E1B7BE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51AA95-A963-4B2B-81AB-A8244A28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29896E-7F8D-27C8-FA58-506712BDC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C56372-AA9D-324C-AA73-B082EC416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7937A-E53A-7391-2521-1E3715272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DF41EE-1F28-DF8A-5EB7-D42DA55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B4A8E2-D055-D460-1674-9A65D11C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37CA23-79AB-B6FB-B015-E38FE283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11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286CF-A614-E5D3-55B2-D340E3D9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E10EC1-E4D6-1138-EC48-64DF5DF8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7174A5-6D1B-4222-38FE-599EA3DA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584490-D05E-258D-3CD1-2D88145C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72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82CD12-87BA-9F79-35F8-0D148576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3F63B6-27BB-1139-7F36-BA7CFFAD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82257-EB35-E8DD-899F-54AEE85D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05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BCD57-EE20-3591-09CB-81FE5D9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D7E7F-B5C7-C281-B72B-A17A91D3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BA4064-885E-217F-1A14-CD0FE825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989BC0-E708-1207-386C-24384774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8F22AA-FEEA-BF6F-573E-125FBCE0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02F87B-F3B5-6336-9AFF-22D613CD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88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7C1EB-3C77-4B85-CD49-08C32623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CC407D-02C6-A036-5411-AF235B361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E48D6-E70B-1F93-CF4C-F81673E4B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9BC931-F817-28CC-3652-6D538555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BAC9B8-6463-F81E-EE1E-F90B7097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4E8AF8-CC68-4D53-A198-D069933F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18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19359-1F49-CFA6-9FA2-CDFB4408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DD319-8399-D038-9C89-29D18BF5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A4581-0BB6-A0B3-BD39-CDEF42AE7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EB692-8526-C74D-BD52-EC9686A93E82}" type="datetimeFigureOut">
              <a:rPr kumimoji="1" lang="zh-CN" altLang="en-US" smtClean="0"/>
              <a:t>2024/5/30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0CA52-D4CC-08F6-C2DC-E6B92B50A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27798-AE10-70F5-1715-6A658854D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F1A74-4566-0E44-9834-07F5F9F2E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21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9D49EB-E640-452D-8130-D3D58562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63" y="210013"/>
            <a:ext cx="3794342" cy="28616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DA2AB2-DEFF-1E51-9FDE-84810F3E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63" y="3422827"/>
            <a:ext cx="3794342" cy="2861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7AE170-008A-CB68-736F-99E2F2B3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3429000"/>
            <a:ext cx="3794342" cy="2861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DAD279-F4D0-B8E6-F585-0B2DB305F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88" y="210013"/>
            <a:ext cx="3794342" cy="28616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5DAB20-B121-3C5F-DCB0-EB7E9E290DE6}"/>
              </a:ext>
            </a:extLst>
          </p:cNvPr>
          <p:cNvSpPr txBox="1"/>
          <p:nvPr/>
        </p:nvSpPr>
        <p:spPr>
          <a:xfrm>
            <a:off x="2440686" y="29903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640C97-D072-B9A2-BF47-17EF5DBE6FBA}"/>
              </a:ext>
            </a:extLst>
          </p:cNvPr>
          <p:cNvSpPr txBox="1"/>
          <p:nvPr/>
        </p:nvSpPr>
        <p:spPr>
          <a:xfrm>
            <a:off x="6235028" y="299039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F13480-78DF-2936-812C-F5C705D60697}"/>
              </a:ext>
            </a:extLst>
          </p:cNvPr>
          <p:cNvSpPr txBox="1"/>
          <p:nvPr/>
        </p:nvSpPr>
        <p:spPr>
          <a:xfrm>
            <a:off x="2440686" y="62246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F93FAD-FE4B-3B2B-2BE8-3FA2EC3ACA04}"/>
              </a:ext>
            </a:extLst>
          </p:cNvPr>
          <p:cNvSpPr txBox="1"/>
          <p:nvPr/>
        </p:nvSpPr>
        <p:spPr>
          <a:xfrm>
            <a:off x="6235028" y="62246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E36EAD-48F4-33D0-263A-3A4975B0A73D}"/>
              </a:ext>
            </a:extLst>
          </p:cNvPr>
          <p:cNvSpPr txBox="1"/>
          <p:nvPr/>
        </p:nvSpPr>
        <p:spPr>
          <a:xfrm rot="18473979">
            <a:off x="5442312" y="968674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8E617C-9049-38AF-BE7F-6C44FB327027}"/>
              </a:ext>
            </a:extLst>
          </p:cNvPr>
          <p:cNvSpPr txBox="1"/>
          <p:nvPr/>
        </p:nvSpPr>
        <p:spPr>
          <a:xfrm rot="1791192">
            <a:off x="6604650" y="84100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B53A87-9CCA-6B5A-C278-6CB54BEC5A42}"/>
              </a:ext>
            </a:extLst>
          </p:cNvPr>
          <p:cNvSpPr txBox="1"/>
          <p:nvPr/>
        </p:nvSpPr>
        <p:spPr>
          <a:xfrm rot="3145119">
            <a:off x="7347601" y="182139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1256CF-BFAF-F453-FE51-BC13D3D758B1}"/>
              </a:ext>
            </a:extLst>
          </p:cNvPr>
          <p:cNvSpPr txBox="1"/>
          <p:nvPr/>
        </p:nvSpPr>
        <p:spPr>
          <a:xfrm rot="11342783">
            <a:off x="6116420" y="195614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0F8ADF-8B7A-F3E7-2B66-80A8F0E271A4}"/>
                  </a:ext>
                </a:extLst>
              </p:cNvPr>
              <p:cNvSpPr txBox="1"/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0F8ADF-8B7A-F3E7-2B66-80A8F0E27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1D8E54-C62E-5102-418B-63242012614C}"/>
                  </a:ext>
                </a:extLst>
              </p:cNvPr>
              <p:cNvSpPr txBox="1"/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1D8E54-C62E-5102-418B-632420126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DE6DB4-46A5-1ABB-24E3-3158E84A4FBD}"/>
                  </a:ext>
                </a:extLst>
              </p:cNvPr>
              <p:cNvSpPr txBox="1"/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DE6DB4-46A5-1ABB-24E3-3158E84A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29E2FA-C30C-2C62-2A18-33EDA9C40C74}"/>
                  </a:ext>
                </a:extLst>
              </p:cNvPr>
              <p:cNvSpPr txBox="1"/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29E2FA-C30C-2C62-2A18-33EDA9C4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9D9D52-14B7-7B73-5DB8-B575C61EAB64}"/>
                  </a:ext>
                </a:extLst>
              </p:cNvPr>
              <p:cNvSpPr txBox="1"/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9D9D52-14B7-7B73-5DB8-B575C61E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2288C4-D904-1F17-6C66-B8C2124FEC5D}"/>
                  </a:ext>
                </a:extLst>
              </p:cNvPr>
              <p:cNvSpPr txBox="1"/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2288C4-D904-1F17-6C66-B8C2124F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62DA3E-FB35-BF85-878A-598D7CE69002}"/>
                  </a:ext>
                </a:extLst>
              </p:cNvPr>
              <p:cNvSpPr txBox="1"/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62DA3E-FB35-BF85-878A-598D7CE69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76692A-85B4-69F8-19C2-CB5EC8CF9C06}"/>
                  </a:ext>
                </a:extLst>
              </p:cNvPr>
              <p:cNvSpPr txBox="1"/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76692A-85B4-69F8-19C2-CB5EC8CF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62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912E0E5-A1F6-9C2C-B612-ADF2DEBD8098}"/>
              </a:ext>
            </a:extLst>
          </p:cNvPr>
          <p:cNvSpPr>
            <a:spLocks/>
          </p:cNvSpPr>
          <p:nvPr/>
        </p:nvSpPr>
        <p:spPr>
          <a:xfrm>
            <a:off x="823184" y="1783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5B1C0A4-2D27-EF20-1FA7-6DF9A97B7F9E}"/>
              </a:ext>
            </a:extLst>
          </p:cNvPr>
          <p:cNvCxnSpPr>
            <a:cxnSpLocks/>
            <a:stCxn id="4" idx="5"/>
            <a:endCxn id="12" idx="1"/>
          </p:cNvCxnSpPr>
          <p:nvPr/>
        </p:nvCxnSpPr>
        <p:spPr>
          <a:xfrm>
            <a:off x="946096" y="1906910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D75E48D4-6CCA-9B88-5B11-62B7BFE18E90}"/>
              </a:ext>
            </a:extLst>
          </p:cNvPr>
          <p:cNvSpPr>
            <a:spLocks/>
          </p:cNvSpPr>
          <p:nvPr/>
        </p:nvSpPr>
        <p:spPr>
          <a:xfrm>
            <a:off x="462292" y="4068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FCA309-0FFB-43C3-244D-A712A4816303}"/>
              </a:ext>
            </a:extLst>
          </p:cNvPr>
          <p:cNvSpPr>
            <a:spLocks/>
          </p:cNvSpPr>
          <p:nvPr/>
        </p:nvSpPr>
        <p:spPr>
          <a:xfrm>
            <a:off x="1278835" y="3656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7DE154E-8270-5073-8D68-6B3F56C0C6CE}"/>
              </a:ext>
            </a:extLst>
          </p:cNvPr>
          <p:cNvSpPr>
            <a:spLocks/>
          </p:cNvSpPr>
          <p:nvPr/>
        </p:nvSpPr>
        <p:spPr>
          <a:xfrm>
            <a:off x="802096" y="4970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65B51EF-2EC2-BDB4-9007-65A40181C112}"/>
              </a:ext>
            </a:extLst>
          </p:cNvPr>
          <p:cNvSpPr>
            <a:spLocks/>
          </p:cNvSpPr>
          <p:nvPr/>
        </p:nvSpPr>
        <p:spPr>
          <a:xfrm>
            <a:off x="2876785" y="5205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F6AA2AF-BA3F-61E3-8632-F43950541E15}"/>
              </a:ext>
            </a:extLst>
          </p:cNvPr>
          <p:cNvSpPr>
            <a:spLocks/>
          </p:cNvSpPr>
          <p:nvPr/>
        </p:nvSpPr>
        <p:spPr>
          <a:xfrm>
            <a:off x="3592690" y="4775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7E0E0D0-4750-8191-EB37-49CB124C99DB}"/>
              </a:ext>
            </a:extLst>
          </p:cNvPr>
          <p:cNvSpPr>
            <a:spLocks/>
          </p:cNvSpPr>
          <p:nvPr/>
        </p:nvSpPr>
        <p:spPr>
          <a:xfrm>
            <a:off x="4087038" y="3566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FE6AD0-E911-139B-BAB8-26BE4B481A53}"/>
              </a:ext>
            </a:extLst>
          </p:cNvPr>
          <p:cNvSpPr>
            <a:spLocks/>
          </p:cNvSpPr>
          <p:nvPr/>
        </p:nvSpPr>
        <p:spPr>
          <a:xfrm>
            <a:off x="2150337" y="2853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63B0278-AB7F-9068-40BE-0CB6C51322C0}"/>
              </a:ext>
            </a:extLst>
          </p:cNvPr>
          <p:cNvSpPr>
            <a:spLocks/>
          </p:cNvSpPr>
          <p:nvPr/>
        </p:nvSpPr>
        <p:spPr>
          <a:xfrm>
            <a:off x="3205624" y="3110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87AFAE3-DE2B-5304-7012-4F885D7817B9}"/>
              </a:ext>
            </a:extLst>
          </p:cNvPr>
          <p:cNvSpPr>
            <a:spLocks/>
          </p:cNvSpPr>
          <p:nvPr/>
        </p:nvSpPr>
        <p:spPr>
          <a:xfrm>
            <a:off x="3726146" y="2513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F1E7DB9-572A-2066-B6D7-ABFEADC6A77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422835" y="3638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73CF0EE-6E3D-1405-8A20-61C9CE778DF4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534292" y="1927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D20A357-EAF9-2359-AC93-77DA14496FD6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95184" y="1927998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46CB45A-3418-943D-85F4-3D4F07015E62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946096" y="1906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AD16462-EB4A-C17F-1DED-6FE5D2E4F100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967184" y="1855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CC3A1C2-9E72-C80D-5DF8-60C8E8000A35}"/>
              </a:ext>
            </a:extLst>
          </p:cNvPr>
          <p:cNvCxnSpPr>
            <a:cxnSpLocks/>
            <a:stCxn id="4" idx="5"/>
            <a:endCxn id="10" idx="1"/>
          </p:cNvCxnSpPr>
          <p:nvPr/>
        </p:nvCxnSpPr>
        <p:spPr>
          <a:xfrm>
            <a:off x="946096" y="1906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770D61F-4088-4753-CAC0-9866FB7E70EB}"/>
              </a:ext>
            </a:extLst>
          </p:cNvPr>
          <p:cNvCxnSpPr>
            <a:cxnSpLocks/>
            <a:stCxn id="4" idx="5"/>
            <a:endCxn id="9" idx="1"/>
          </p:cNvCxnSpPr>
          <p:nvPr/>
        </p:nvCxnSpPr>
        <p:spPr>
          <a:xfrm>
            <a:off x="946096" y="1906910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3A4AAF2-24E8-A3D0-A401-8B2381F50263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946096" y="1906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58C9AA0-9A58-112D-289A-CE2CD09351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606292" y="3728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46CED49-240F-FFD3-E333-F877996E64EB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534292" y="4212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7F58823-FEA2-F570-D558-C20693C25732}"/>
              </a:ext>
            </a:extLst>
          </p:cNvPr>
          <p:cNvCxnSpPr>
            <a:cxnSpLocks/>
            <a:stCxn id="6" idx="7"/>
            <a:endCxn id="12" idx="3"/>
          </p:cNvCxnSpPr>
          <p:nvPr/>
        </p:nvCxnSpPr>
        <p:spPr>
          <a:xfrm flipV="1">
            <a:off x="585204" y="2976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0DBBF29-B0CD-BE1E-F62B-8CEFBA02965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606292" y="3182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DCEE9F2-56A8-5DC5-9987-EBFBF552FE9C}"/>
              </a:ext>
            </a:extLst>
          </p:cNvPr>
          <p:cNvCxnSpPr>
            <a:cxnSpLocks/>
            <a:stCxn id="6" idx="6"/>
            <a:endCxn id="14" idx="3"/>
          </p:cNvCxnSpPr>
          <p:nvPr/>
        </p:nvCxnSpPr>
        <p:spPr>
          <a:xfrm flipV="1">
            <a:off x="606292" y="2636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AE1AAE9-204F-0FA5-A1D2-DE3D38400D28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06292" y="4140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DEB1570-B86E-903E-C84F-92B449A08DE5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606292" y="4140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ACFC54B-3F15-69FF-197D-222D5C9F73A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606292" y="3638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BDCE03A-7602-3F3F-2941-1805564F151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925008" y="3779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79D0D54-3888-7DBE-141E-9A4380C849B1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874096" y="1927998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3C9AD9-DCA6-11D7-FB5D-4E701E9BC3A7}"/>
              </a:ext>
            </a:extLst>
          </p:cNvPr>
          <p:cNvCxnSpPr>
            <a:cxnSpLocks/>
            <a:stCxn id="8" idx="0"/>
            <a:endCxn id="12" idx="3"/>
          </p:cNvCxnSpPr>
          <p:nvPr/>
        </p:nvCxnSpPr>
        <p:spPr>
          <a:xfrm flipV="1">
            <a:off x="874096" y="2976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2F8A9D2-1B25-7CF4-744A-54BC3DA09ED7}"/>
              </a:ext>
            </a:extLst>
          </p:cNvPr>
          <p:cNvCxnSpPr>
            <a:cxnSpLocks/>
            <a:stCxn id="8" idx="7"/>
            <a:endCxn id="13" idx="3"/>
          </p:cNvCxnSpPr>
          <p:nvPr/>
        </p:nvCxnSpPr>
        <p:spPr>
          <a:xfrm flipV="1">
            <a:off x="925008" y="3233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EB89D2-6604-B700-5FFE-4866F6B56B32}"/>
              </a:ext>
            </a:extLst>
          </p:cNvPr>
          <p:cNvCxnSpPr>
            <a:cxnSpLocks/>
            <a:stCxn id="8" idx="7"/>
            <a:endCxn id="14" idx="3"/>
          </p:cNvCxnSpPr>
          <p:nvPr/>
        </p:nvCxnSpPr>
        <p:spPr>
          <a:xfrm flipV="1">
            <a:off x="925008" y="2636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A497BC0B-FAE0-ED5D-81A6-7D7CF99C5058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946096" y="4847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A312948-4A97-2D0D-F686-C20C60B4FB1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46096" y="5042249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FB75715-9680-EA3C-F245-6C783CB6EE8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946096" y="3638156"/>
            <a:ext cx="3140942" cy="140409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053387F-E5F7-BA04-056A-A2C86585C88F}"/>
              </a:ext>
            </a:extLst>
          </p:cNvPr>
          <p:cNvCxnSpPr>
            <a:cxnSpLocks/>
            <a:stCxn id="7" idx="7"/>
            <a:endCxn id="14" idx="3"/>
          </p:cNvCxnSpPr>
          <p:nvPr/>
        </p:nvCxnSpPr>
        <p:spPr>
          <a:xfrm flipV="1">
            <a:off x="1401747" y="2636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D43D638-D91E-0B84-DE85-89F347087FA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1422835" y="3728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02F4E1B-D078-3A78-44FE-0E59D5984C30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401747" y="3779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B27BD5D4-C500-3B0B-AE16-85BBABCBB8F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422835" y="3182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F10C683-1532-6844-85F7-744031FD5516}"/>
              </a:ext>
            </a:extLst>
          </p:cNvPr>
          <p:cNvCxnSpPr>
            <a:cxnSpLocks/>
            <a:stCxn id="7" idx="7"/>
            <a:endCxn id="12" idx="3"/>
          </p:cNvCxnSpPr>
          <p:nvPr/>
        </p:nvCxnSpPr>
        <p:spPr>
          <a:xfrm flipV="1">
            <a:off x="1401747" y="2976764"/>
            <a:ext cx="769678" cy="70052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D60D916-2201-E217-2772-4F566C27877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94337" y="2585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C95972D-4344-E317-B419-EB471AA3D854}"/>
              </a:ext>
            </a:extLst>
          </p:cNvPr>
          <p:cNvCxnSpPr>
            <a:cxnSpLocks/>
            <a:stCxn id="12" idx="5"/>
            <a:endCxn id="13" idx="2"/>
          </p:cNvCxnSpPr>
          <p:nvPr/>
        </p:nvCxnSpPr>
        <p:spPr>
          <a:xfrm>
            <a:off x="2273249" y="2976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380AF3D-7FC0-652A-7EC6-2E08E063ABB4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2273249" y="2976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536B25E-BF33-4C46-4351-8550FA1F9828}"/>
              </a:ext>
            </a:extLst>
          </p:cNvPr>
          <p:cNvCxnSpPr>
            <a:cxnSpLocks/>
            <a:stCxn id="12" idx="4"/>
            <a:endCxn id="10" idx="1"/>
          </p:cNvCxnSpPr>
          <p:nvPr/>
        </p:nvCxnSpPr>
        <p:spPr>
          <a:xfrm>
            <a:off x="2222337" y="2997852"/>
            <a:ext cx="1391441" cy="179869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171DA9D-D09A-A873-24EC-CEB61A03E083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>
            <a:off x="2222337" y="2997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F0F7309-3596-AA8B-04A4-703A8605100C}"/>
              </a:ext>
            </a:extLst>
          </p:cNvPr>
          <p:cNvCxnSpPr>
            <a:cxnSpLocks/>
            <a:stCxn id="14" idx="4"/>
            <a:endCxn id="11" idx="1"/>
          </p:cNvCxnSpPr>
          <p:nvPr/>
        </p:nvCxnSpPr>
        <p:spPr>
          <a:xfrm>
            <a:off x="3798146" y="2657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D2D4919-6417-8D1F-2125-4A452602F9A9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>
          <a:xfrm flipH="1">
            <a:off x="3664690" y="2657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F88D29CF-D394-15B1-73E3-AD527A3B8AE4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2948785" y="2657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61A97A7-CC48-C3BA-4053-2B2C3D2CE08B}"/>
              </a:ext>
            </a:extLst>
          </p:cNvPr>
          <p:cNvCxnSpPr>
            <a:cxnSpLocks/>
            <a:stCxn id="14" idx="3"/>
            <a:endCxn id="13" idx="7"/>
          </p:cNvCxnSpPr>
          <p:nvPr/>
        </p:nvCxnSpPr>
        <p:spPr>
          <a:xfrm flipH="1">
            <a:off x="3328536" y="2636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5635848-3694-0B32-7D97-BA91B808FA02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3349624" y="3182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AFDE4FD-8F10-6BCA-F165-8F3B4BB60F55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3277624" y="3254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E37A6CE-4CAE-1C52-FB31-E08C71B6BAE9}"/>
              </a:ext>
            </a:extLst>
          </p:cNvPr>
          <p:cNvCxnSpPr>
            <a:cxnSpLocks/>
            <a:stCxn id="13" idx="4"/>
            <a:endCxn id="9" idx="0"/>
          </p:cNvCxnSpPr>
          <p:nvPr/>
        </p:nvCxnSpPr>
        <p:spPr>
          <a:xfrm flipH="1">
            <a:off x="2948785" y="3254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455F988-A3A9-12C5-A2D6-05302CBE1F4C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3715602" y="3689068"/>
            <a:ext cx="392524" cy="11074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E47621AA-78BB-50ED-0BDC-B2B986442768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2999697" y="3689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2DFAC11-8B51-FBF7-4D0B-871F71F0CEEC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2999697" y="4898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椭圆 112">
            <a:extLst>
              <a:ext uri="{FF2B5EF4-FFF2-40B4-BE49-F238E27FC236}">
                <a16:creationId xmlns:a16="http://schemas.microsoft.com/office/drawing/2014/main" id="{7E1A603F-2916-D03B-6067-2CFDFBBE9353}"/>
              </a:ext>
            </a:extLst>
          </p:cNvPr>
          <p:cNvSpPr>
            <a:spLocks/>
          </p:cNvSpPr>
          <p:nvPr/>
        </p:nvSpPr>
        <p:spPr>
          <a:xfrm>
            <a:off x="4737752" y="1783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88D54DEA-6C71-C783-90F1-8F79B280BE6C}"/>
              </a:ext>
            </a:extLst>
          </p:cNvPr>
          <p:cNvCxnSpPr>
            <a:cxnSpLocks/>
            <a:stCxn id="113" idx="5"/>
            <a:endCxn id="121" idx="1"/>
          </p:cNvCxnSpPr>
          <p:nvPr/>
        </p:nvCxnSpPr>
        <p:spPr>
          <a:xfrm>
            <a:off x="4860664" y="1906910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>
            <a:extLst>
              <a:ext uri="{FF2B5EF4-FFF2-40B4-BE49-F238E27FC236}">
                <a16:creationId xmlns:a16="http://schemas.microsoft.com/office/drawing/2014/main" id="{F3C92C3A-661E-8A4C-419A-DB3F60F57488}"/>
              </a:ext>
            </a:extLst>
          </p:cNvPr>
          <p:cNvSpPr>
            <a:spLocks/>
          </p:cNvSpPr>
          <p:nvPr/>
        </p:nvSpPr>
        <p:spPr>
          <a:xfrm>
            <a:off x="4376860" y="4068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6CE54CF8-7C8D-9057-8390-C1CD949CDF8F}"/>
              </a:ext>
            </a:extLst>
          </p:cNvPr>
          <p:cNvSpPr>
            <a:spLocks/>
          </p:cNvSpPr>
          <p:nvPr/>
        </p:nvSpPr>
        <p:spPr>
          <a:xfrm>
            <a:off x="5193403" y="3656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25FB81A8-F571-AF2D-B418-ACF9938793BD}"/>
              </a:ext>
            </a:extLst>
          </p:cNvPr>
          <p:cNvSpPr>
            <a:spLocks/>
          </p:cNvSpPr>
          <p:nvPr/>
        </p:nvSpPr>
        <p:spPr>
          <a:xfrm>
            <a:off x="4716664" y="4970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28FE0DFD-1E64-DEBB-FA9B-274F7D53DBB6}"/>
              </a:ext>
            </a:extLst>
          </p:cNvPr>
          <p:cNvSpPr>
            <a:spLocks/>
          </p:cNvSpPr>
          <p:nvPr/>
        </p:nvSpPr>
        <p:spPr>
          <a:xfrm>
            <a:off x="6791353" y="5205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03ED008A-BE74-3800-2608-BF80E4C201A8}"/>
              </a:ext>
            </a:extLst>
          </p:cNvPr>
          <p:cNvSpPr>
            <a:spLocks/>
          </p:cNvSpPr>
          <p:nvPr/>
        </p:nvSpPr>
        <p:spPr>
          <a:xfrm>
            <a:off x="7507258" y="4775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BE32EFEE-AAE7-FD84-4A34-E2FBA816F086}"/>
              </a:ext>
            </a:extLst>
          </p:cNvPr>
          <p:cNvSpPr>
            <a:spLocks/>
          </p:cNvSpPr>
          <p:nvPr/>
        </p:nvSpPr>
        <p:spPr>
          <a:xfrm>
            <a:off x="8001606" y="3566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861C7DF-C704-CC23-4140-F6C2DB95A03E}"/>
              </a:ext>
            </a:extLst>
          </p:cNvPr>
          <p:cNvSpPr>
            <a:spLocks/>
          </p:cNvSpPr>
          <p:nvPr/>
        </p:nvSpPr>
        <p:spPr>
          <a:xfrm>
            <a:off x="6064905" y="2853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AA04077-3491-2328-639A-187105DB12D3}"/>
              </a:ext>
            </a:extLst>
          </p:cNvPr>
          <p:cNvSpPr>
            <a:spLocks/>
          </p:cNvSpPr>
          <p:nvPr/>
        </p:nvSpPr>
        <p:spPr>
          <a:xfrm>
            <a:off x="7120192" y="3110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2E721030-46A0-16D9-686B-CE63D49D2C58}"/>
              </a:ext>
            </a:extLst>
          </p:cNvPr>
          <p:cNvSpPr>
            <a:spLocks/>
          </p:cNvSpPr>
          <p:nvPr/>
        </p:nvSpPr>
        <p:spPr>
          <a:xfrm>
            <a:off x="7640714" y="2513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AF330AA-B4B1-0FBF-2EDE-3470AEB4B90D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>
          <a:xfrm flipV="1">
            <a:off x="5337403" y="3638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A1D2246F-5D3C-8E7C-3270-5F02BD62036C}"/>
              </a:ext>
            </a:extLst>
          </p:cNvPr>
          <p:cNvCxnSpPr>
            <a:cxnSpLocks/>
            <a:stCxn id="113" idx="4"/>
            <a:endCxn id="115" idx="0"/>
          </p:cNvCxnSpPr>
          <p:nvPr/>
        </p:nvCxnSpPr>
        <p:spPr>
          <a:xfrm flipH="1">
            <a:off x="4448860" y="1927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A7FB84D9-3AF5-25EF-55A2-186A9ECB6B83}"/>
              </a:ext>
            </a:extLst>
          </p:cNvPr>
          <p:cNvCxnSpPr>
            <a:cxnSpLocks/>
            <a:stCxn id="113" idx="4"/>
            <a:endCxn id="116" idx="0"/>
          </p:cNvCxnSpPr>
          <p:nvPr/>
        </p:nvCxnSpPr>
        <p:spPr>
          <a:xfrm>
            <a:off x="4809752" y="1927998"/>
            <a:ext cx="455651" cy="17282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739C035D-C4C3-DB65-76B1-B076C3EA4E68}"/>
              </a:ext>
            </a:extLst>
          </p:cNvPr>
          <p:cNvCxnSpPr>
            <a:cxnSpLocks/>
            <a:stCxn id="113" idx="5"/>
            <a:endCxn id="122" idx="1"/>
          </p:cNvCxnSpPr>
          <p:nvPr/>
        </p:nvCxnSpPr>
        <p:spPr>
          <a:xfrm>
            <a:off x="4860664" y="1906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73C1BF58-097B-CCF4-BB06-CE59580F4DB4}"/>
              </a:ext>
            </a:extLst>
          </p:cNvPr>
          <p:cNvCxnSpPr>
            <a:cxnSpLocks/>
            <a:stCxn id="113" idx="6"/>
            <a:endCxn id="123" idx="2"/>
          </p:cNvCxnSpPr>
          <p:nvPr/>
        </p:nvCxnSpPr>
        <p:spPr>
          <a:xfrm>
            <a:off x="4881752" y="1855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BE2DC664-B325-F3B7-6219-481B30495AAF}"/>
              </a:ext>
            </a:extLst>
          </p:cNvPr>
          <p:cNvCxnSpPr>
            <a:cxnSpLocks/>
            <a:stCxn id="113" idx="5"/>
            <a:endCxn id="119" idx="1"/>
          </p:cNvCxnSpPr>
          <p:nvPr/>
        </p:nvCxnSpPr>
        <p:spPr>
          <a:xfrm>
            <a:off x="4860664" y="1906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53C6C1CF-43D1-7C3A-A127-78910A190860}"/>
              </a:ext>
            </a:extLst>
          </p:cNvPr>
          <p:cNvCxnSpPr>
            <a:cxnSpLocks/>
            <a:stCxn id="113" idx="5"/>
            <a:endCxn id="118" idx="1"/>
          </p:cNvCxnSpPr>
          <p:nvPr/>
        </p:nvCxnSpPr>
        <p:spPr>
          <a:xfrm>
            <a:off x="4860664" y="1906910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9CA0F142-C709-F2F5-C6E3-871F8FE6B581}"/>
              </a:ext>
            </a:extLst>
          </p:cNvPr>
          <p:cNvCxnSpPr>
            <a:cxnSpLocks/>
            <a:stCxn id="113" idx="5"/>
            <a:endCxn id="120" idx="1"/>
          </p:cNvCxnSpPr>
          <p:nvPr/>
        </p:nvCxnSpPr>
        <p:spPr>
          <a:xfrm>
            <a:off x="4860664" y="1906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F0FC2E5C-4D79-F60D-9619-F17D04266A2B}"/>
              </a:ext>
            </a:extLst>
          </p:cNvPr>
          <p:cNvCxnSpPr>
            <a:cxnSpLocks/>
            <a:stCxn id="115" idx="6"/>
            <a:endCxn id="116" idx="2"/>
          </p:cNvCxnSpPr>
          <p:nvPr/>
        </p:nvCxnSpPr>
        <p:spPr>
          <a:xfrm flipV="1">
            <a:off x="4520860" y="3728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6446AB8A-2D7C-3D41-ADE3-732909122EA0}"/>
              </a:ext>
            </a:extLst>
          </p:cNvPr>
          <p:cNvCxnSpPr>
            <a:cxnSpLocks/>
            <a:stCxn id="115" idx="4"/>
            <a:endCxn id="117" idx="1"/>
          </p:cNvCxnSpPr>
          <p:nvPr/>
        </p:nvCxnSpPr>
        <p:spPr>
          <a:xfrm>
            <a:off x="4448860" y="4212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20C163C9-C649-B0D2-B908-4A06F74800D6}"/>
              </a:ext>
            </a:extLst>
          </p:cNvPr>
          <p:cNvCxnSpPr>
            <a:cxnSpLocks/>
            <a:stCxn id="115" idx="7"/>
            <a:endCxn id="121" idx="3"/>
          </p:cNvCxnSpPr>
          <p:nvPr/>
        </p:nvCxnSpPr>
        <p:spPr>
          <a:xfrm flipV="1">
            <a:off x="4499772" y="2976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952BA280-BDBE-7880-4987-133FE68F7A2C}"/>
              </a:ext>
            </a:extLst>
          </p:cNvPr>
          <p:cNvCxnSpPr>
            <a:cxnSpLocks/>
            <a:stCxn id="115" idx="6"/>
            <a:endCxn id="122" idx="2"/>
          </p:cNvCxnSpPr>
          <p:nvPr/>
        </p:nvCxnSpPr>
        <p:spPr>
          <a:xfrm flipV="1">
            <a:off x="4520860" y="3182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19915914-39C9-C00D-8B84-18D39AA3C0B8}"/>
              </a:ext>
            </a:extLst>
          </p:cNvPr>
          <p:cNvCxnSpPr>
            <a:cxnSpLocks/>
            <a:stCxn id="115" idx="6"/>
            <a:endCxn id="123" idx="3"/>
          </p:cNvCxnSpPr>
          <p:nvPr/>
        </p:nvCxnSpPr>
        <p:spPr>
          <a:xfrm flipV="1">
            <a:off x="4520860" y="2636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2C167C05-DAF2-4955-EA73-E72E6D5895DB}"/>
              </a:ext>
            </a:extLst>
          </p:cNvPr>
          <p:cNvCxnSpPr>
            <a:cxnSpLocks/>
            <a:stCxn id="115" idx="6"/>
            <a:endCxn id="118" idx="2"/>
          </p:cNvCxnSpPr>
          <p:nvPr/>
        </p:nvCxnSpPr>
        <p:spPr>
          <a:xfrm>
            <a:off x="4520860" y="4140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87BABAF9-B6BB-6671-723C-57159E0E513A}"/>
              </a:ext>
            </a:extLst>
          </p:cNvPr>
          <p:cNvCxnSpPr>
            <a:cxnSpLocks/>
            <a:stCxn id="115" idx="6"/>
            <a:endCxn id="119" idx="2"/>
          </p:cNvCxnSpPr>
          <p:nvPr/>
        </p:nvCxnSpPr>
        <p:spPr>
          <a:xfrm>
            <a:off x="4520860" y="4140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AF028A1-56EC-16C8-BBFD-FE744386DB7F}"/>
              </a:ext>
            </a:extLst>
          </p:cNvPr>
          <p:cNvCxnSpPr>
            <a:cxnSpLocks/>
            <a:stCxn id="115" idx="6"/>
            <a:endCxn id="120" idx="2"/>
          </p:cNvCxnSpPr>
          <p:nvPr/>
        </p:nvCxnSpPr>
        <p:spPr>
          <a:xfrm flipV="1">
            <a:off x="4520860" y="3638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09E2B0FA-8CF1-EF51-43F1-C1A3711EACD5}"/>
              </a:ext>
            </a:extLst>
          </p:cNvPr>
          <p:cNvCxnSpPr>
            <a:cxnSpLocks/>
            <a:stCxn id="117" idx="7"/>
            <a:endCxn id="116" idx="3"/>
          </p:cNvCxnSpPr>
          <p:nvPr/>
        </p:nvCxnSpPr>
        <p:spPr>
          <a:xfrm flipV="1">
            <a:off x="4839576" y="3779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E3D65762-06C5-4D83-15CD-77A3EEAEA5A6}"/>
              </a:ext>
            </a:extLst>
          </p:cNvPr>
          <p:cNvCxnSpPr>
            <a:cxnSpLocks/>
            <a:stCxn id="117" idx="0"/>
            <a:endCxn id="113" idx="4"/>
          </p:cNvCxnSpPr>
          <p:nvPr/>
        </p:nvCxnSpPr>
        <p:spPr>
          <a:xfrm flipV="1">
            <a:off x="4788664" y="1927998"/>
            <a:ext cx="21088" cy="30422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16662773-9884-165D-1259-C70EFFAA3868}"/>
              </a:ext>
            </a:extLst>
          </p:cNvPr>
          <p:cNvCxnSpPr>
            <a:cxnSpLocks/>
            <a:stCxn id="117" idx="0"/>
            <a:endCxn id="121" idx="3"/>
          </p:cNvCxnSpPr>
          <p:nvPr/>
        </p:nvCxnSpPr>
        <p:spPr>
          <a:xfrm flipV="1">
            <a:off x="4788664" y="2976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0747D2BA-F099-DDDB-211D-2F1C7EE0023D}"/>
              </a:ext>
            </a:extLst>
          </p:cNvPr>
          <p:cNvCxnSpPr>
            <a:cxnSpLocks/>
            <a:stCxn id="117" idx="7"/>
            <a:endCxn id="122" idx="3"/>
          </p:cNvCxnSpPr>
          <p:nvPr/>
        </p:nvCxnSpPr>
        <p:spPr>
          <a:xfrm flipV="1">
            <a:off x="4839576" y="3233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700FB2DA-6D26-4C1D-452F-F55A1895099E}"/>
              </a:ext>
            </a:extLst>
          </p:cNvPr>
          <p:cNvCxnSpPr>
            <a:cxnSpLocks/>
            <a:stCxn id="117" idx="7"/>
            <a:endCxn id="123" idx="3"/>
          </p:cNvCxnSpPr>
          <p:nvPr/>
        </p:nvCxnSpPr>
        <p:spPr>
          <a:xfrm flipV="1">
            <a:off x="4839576" y="2636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6D81A215-2B97-0A85-FA4D-65EBC60FF425}"/>
              </a:ext>
            </a:extLst>
          </p:cNvPr>
          <p:cNvCxnSpPr>
            <a:cxnSpLocks/>
            <a:stCxn id="117" idx="6"/>
            <a:endCxn id="119" idx="2"/>
          </p:cNvCxnSpPr>
          <p:nvPr/>
        </p:nvCxnSpPr>
        <p:spPr>
          <a:xfrm flipV="1">
            <a:off x="4860664" y="4847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B41DC66-5301-FD28-9B96-0AF086CAB4AC}"/>
              </a:ext>
            </a:extLst>
          </p:cNvPr>
          <p:cNvCxnSpPr>
            <a:cxnSpLocks/>
            <a:stCxn id="117" idx="6"/>
            <a:endCxn id="118" idx="2"/>
          </p:cNvCxnSpPr>
          <p:nvPr/>
        </p:nvCxnSpPr>
        <p:spPr>
          <a:xfrm>
            <a:off x="4860664" y="5042249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9FA6EBD6-A953-F105-412A-0B5483AED340}"/>
              </a:ext>
            </a:extLst>
          </p:cNvPr>
          <p:cNvCxnSpPr>
            <a:cxnSpLocks/>
            <a:stCxn id="117" idx="6"/>
            <a:endCxn id="120" idx="2"/>
          </p:cNvCxnSpPr>
          <p:nvPr/>
        </p:nvCxnSpPr>
        <p:spPr>
          <a:xfrm flipV="1">
            <a:off x="4860664" y="3638156"/>
            <a:ext cx="3140942" cy="140409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81DBC48-09B3-C614-3907-3433C45FF770}"/>
              </a:ext>
            </a:extLst>
          </p:cNvPr>
          <p:cNvCxnSpPr>
            <a:cxnSpLocks/>
            <a:stCxn id="116" idx="7"/>
            <a:endCxn id="123" idx="3"/>
          </p:cNvCxnSpPr>
          <p:nvPr/>
        </p:nvCxnSpPr>
        <p:spPr>
          <a:xfrm flipV="1">
            <a:off x="5316315" y="2636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91FD9FAD-473B-63EF-4D1A-88B8AED01C73}"/>
              </a:ext>
            </a:extLst>
          </p:cNvPr>
          <p:cNvCxnSpPr>
            <a:cxnSpLocks/>
            <a:stCxn id="116" idx="6"/>
            <a:endCxn id="119" idx="2"/>
          </p:cNvCxnSpPr>
          <p:nvPr/>
        </p:nvCxnSpPr>
        <p:spPr>
          <a:xfrm>
            <a:off x="5337403" y="3728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2F5E1079-5D95-A4F0-3BF3-F76DB4FEE8A7}"/>
              </a:ext>
            </a:extLst>
          </p:cNvPr>
          <p:cNvCxnSpPr>
            <a:cxnSpLocks/>
            <a:stCxn id="116" idx="5"/>
            <a:endCxn id="118" idx="1"/>
          </p:cNvCxnSpPr>
          <p:nvPr/>
        </p:nvCxnSpPr>
        <p:spPr>
          <a:xfrm>
            <a:off x="5316315" y="3779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D8BCD654-66C9-1803-992D-150D8ED444C8}"/>
              </a:ext>
            </a:extLst>
          </p:cNvPr>
          <p:cNvCxnSpPr>
            <a:cxnSpLocks/>
            <a:stCxn id="116" idx="6"/>
            <a:endCxn id="122" idx="2"/>
          </p:cNvCxnSpPr>
          <p:nvPr/>
        </p:nvCxnSpPr>
        <p:spPr>
          <a:xfrm flipV="1">
            <a:off x="5337403" y="3182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01EAA563-18F7-2A0D-A168-D5D97ED5F31D}"/>
              </a:ext>
            </a:extLst>
          </p:cNvPr>
          <p:cNvCxnSpPr>
            <a:cxnSpLocks/>
            <a:stCxn id="116" idx="7"/>
            <a:endCxn id="121" idx="3"/>
          </p:cNvCxnSpPr>
          <p:nvPr/>
        </p:nvCxnSpPr>
        <p:spPr>
          <a:xfrm flipV="1">
            <a:off x="5316315" y="2976764"/>
            <a:ext cx="769678" cy="7005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302F7414-8A4A-32C9-EF91-219272FE9C3E}"/>
              </a:ext>
            </a:extLst>
          </p:cNvPr>
          <p:cNvCxnSpPr>
            <a:cxnSpLocks/>
            <a:stCxn id="121" idx="6"/>
            <a:endCxn id="123" idx="2"/>
          </p:cNvCxnSpPr>
          <p:nvPr/>
        </p:nvCxnSpPr>
        <p:spPr>
          <a:xfrm flipV="1">
            <a:off x="6208905" y="2585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35555D51-E19C-C7A4-1806-0E095E35A546}"/>
              </a:ext>
            </a:extLst>
          </p:cNvPr>
          <p:cNvCxnSpPr>
            <a:cxnSpLocks/>
            <a:stCxn id="121" idx="5"/>
            <a:endCxn id="122" idx="2"/>
          </p:cNvCxnSpPr>
          <p:nvPr/>
        </p:nvCxnSpPr>
        <p:spPr>
          <a:xfrm>
            <a:off x="6187817" y="2976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EECBB323-5E49-0A16-732A-9263A6ADE8C1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6187817" y="2976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955B45BE-CEBC-BDED-7B5C-963A0860250B}"/>
              </a:ext>
            </a:extLst>
          </p:cNvPr>
          <p:cNvCxnSpPr>
            <a:cxnSpLocks/>
            <a:stCxn id="121" idx="4"/>
            <a:endCxn id="119" idx="1"/>
          </p:cNvCxnSpPr>
          <p:nvPr/>
        </p:nvCxnSpPr>
        <p:spPr>
          <a:xfrm>
            <a:off x="6136905" y="2997852"/>
            <a:ext cx="1391441" cy="17986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E2859C7C-3AE9-006C-E6DB-E4DDA27FF636}"/>
              </a:ext>
            </a:extLst>
          </p:cNvPr>
          <p:cNvCxnSpPr>
            <a:cxnSpLocks/>
            <a:stCxn id="121" idx="4"/>
            <a:endCxn id="118" idx="1"/>
          </p:cNvCxnSpPr>
          <p:nvPr/>
        </p:nvCxnSpPr>
        <p:spPr>
          <a:xfrm>
            <a:off x="6136905" y="2997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5EB491F4-7A0D-8ACE-264C-95D5C0993D55}"/>
              </a:ext>
            </a:extLst>
          </p:cNvPr>
          <p:cNvCxnSpPr>
            <a:cxnSpLocks/>
            <a:stCxn id="123" idx="4"/>
            <a:endCxn id="120" idx="1"/>
          </p:cNvCxnSpPr>
          <p:nvPr/>
        </p:nvCxnSpPr>
        <p:spPr>
          <a:xfrm>
            <a:off x="7712714" y="2657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20D0107F-1BF7-B515-4CBB-FD1A4A5C3B9A}"/>
              </a:ext>
            </a:extLst>
          </p:cNvPr>
          <p:cNvCxnSpPr>
            <a:cxnSpLocks/>
            <a:stCxn id="123" idx="4"/>
            <a:endCxn id="119" idx="0"/>
          </p:cNvCxnSpPr>
          <p:nvPr/>
        </p:nvCxnSpPr>
        <p:spPr>
          <a:xfrm flipH="1">
            <a:off x="7579258" y="2657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75A956DA-76BC-5C02-10F5-C928EC68F3C1}"/>
              </a:ext>
            </a:extLst>
          </p:cNvPr>
          <p:cNvCxnSpPr>
            <a:cxnSpLocks/>
            <a:stCxn id="123" idx="4"/>
            <a:endCxn id="118" idx="0"/>
          </p:cNvCxnSpPr>
          <p:nvPr/>
        </p:nvCxnSpPr>
        <p:spPr>
          <a:xfrm flipH="1">
            <a:off x="6863353" y="2657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6F776692-5B27-1B3C-A2ED-B5702F223EAF}"/>
              </a:ext>
            </a:extLst>
          </p:cNvPr>
          <p:cNvCxnSpPr>
            <a:cxnSpLocks/>
            <a:stCxn id="123" idx="3"/>
            <a:endCxn id="122" idx="7"/>
          </p:cNvCxnSpPr>
          <p:nvPr/>
        </p:nvCxnSpPr>
        <p:spPr>
          <a:xfrm flipH="1">
            <a:off x="7243104" y="2636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6843F921-4CFE-7930-5B24-E42ACA11E86B}"/>
              </a:ext>
            </a:extLst>
          </p:cNvPr>
          <p:cNvCxnSpPr>
            <a:cxnSpLocks/>
            <a:stCxn id="122" idx="6"/>
            <a:endCxn id="120" idx="2"/>
          </p:cNvCxnSpPr>
          <p:nvPr/>
        </p:nvCxnSpPr>
        <p:spPr>
          <a:xfrm>
            <a:off x="7264192" y="3182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FB787C38-53FC-2AB0-86E7-FEFF2A3BED8C}"/>
              </a:ext>
            </a:extLst>
          </p:cNvPr>
          <p:cNvCxnSpPr>
            <a:cxnSpLocks/>
            <a:stCxn id="122" idx="4"/>
            <a:endCxn id="119" idx="0"/>
          </p:cNvCxnSpPr>
          <p:nvPr/>
        </p:nvCxnSpPr>
        <p:spPr>
          <a:xfrm>
            <a:off x="7192192" y="3254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0D3C2F4E-49EE-B003-1E44-017454E7EDCA}"/>
              </a:ext>
            </a:extLst>
          </p:cNvPr>
          <p:cNvCxnSpPr>
            <a:cxnSpLocks/>
            <a:stCxn id="122" idx="4"/>
            <a:endCxn id="118" idx="0"/>
          </p:cNvCxnSpPr>
          <p:nvPr/>
        </p:nvCxnSpPr>
        <p:spPr>
          <a:xfrm flipH="1">
            <a:off x="6863353" y="3254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7E32F8A0-F229-0E6E-A749-C81D4BB0CCC9}"/>
              </a:ext>
            </a:extLst>
          </p:cNvPr>
          <p:cNvCxnSpPr>
            <a:cxnSpLocks/>
            <a:stCxn id="120" idx="3"/>
            <a:endCxn id="119" idx="7"/>
          </p:cNvCxnSpPr>
          <p:nvPr/>
        </p:nvCxnSpPr>
        <p:spPr>
          <a:xfrm flipH="1">
            <a:off x="7630170" y="3689068"/>
            <a:ext cx="392524" cy="11074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2EC3FE0-553A-CD38-04FF-2076604D82EE}"/>
              </a:ext>
            </a:extLst>
          </p:cNvPr>
          <p:cNvCxnSpPr>
            <a:cxnSpLocks/>
            <a:stCxn id="118" idx="7"/>
            <a:endCxn id="120" idx="3"/>
          </p:cNvCxnSpPr>
          <p:nvPr/>
        </p:nvCxnSpPr>
        <p:spPr>
          <a:xfrm flipV="1">
            <a:off x="6914265" y="3689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E366CDFA-C29F-A028-7B42-5D21433EE9C5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14265" y="4898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>
            <a:extLst>
              <a:ext uri="{FF2B5EF4-FFF2-40B4-BE49-F238E27FC236}">
                <a16:creationId xmlns:a16="http://schemas.microsoft.com/office/drawing/2014/main" id="{CC66CB46-B22D-A86D-8D18-BA2BBB013990}"/>
              </a:ext>
            </a:extLst>
          </p:cNvPr>
          <p:cNvSpPr>
            <a:spLocks/>
          </p:cNvSpPr>
          <p:nvPr/>
        </p:nvSpPr>
        <p:spPr>
          <a:xfrm>
            <a:off x="8651967" y="1711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9" name="直线箭头连接符 168">
            <a:extLst>
              <a:ext uri="{FF2B5EF4-FFF2-40B4-BE49-F238E27FC236}">
                <a16:creationId xmlns:a16="http://schemas.microsoft.com/office/drawing/2014/main" id="{FA020A8B-E3F5-43DA-0F19-DD0DD8594B5B}"/>
              </a:ext>
            </a:extLst>
          </p:cNvPr>
          <p:cNvCxnSpPr>
            <a:cxnSpLocks/>
            <a:stCxn id="168" idx="5"/>
            <a:endCxn id="176" idx="1"/>
          </p:cNvCxnSpPr>
          <p:nvPr/>
        </p:nvCxnSpPr>
        <p:spPr>
          <a:xfrm>
            <a:off x="8774879" y="1834910"/>
            <a:ext cx="1225329" cy="9680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>
            <a:extLst>
              <a:ext uri="{FF2B5EF4-FFF2-40B4-BE49-F238E27FC236}">
                <a16:creationId xmlns:a16="http://schemas.microsoft.com/office/drawing/2014/main" id="{926B6043-9718-008D-6B3D-F6D061851318}"/>
              </a:ext>
            </a:extLst>
          </p:cNvPr>
          <p:cNvSpPr>
            <a:spLocks/>
          </p:cNvSpPr>
          <p:nvPr/>
        </p:nvSpPr>
        <p:spPr>
          <a:xfrm>
            <a:off x="8291075" y="3996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4526EECE-6C23-5BC2-9188-5DCA87EF4ABB}"/>
              </a:ext>
            </a:extLst>
          </p:cNvPr>
          <p:cNvSpPr>
            <a:spLocks/>
          </p:cNvSpPr>
          <p:nvPr/>
        </p:nvSpPr>
        <p:spPr>
          <a:xfrm>
            <a:off x="9107618" y="3584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19D0D2B8-EB01-074E-86B0-41205DD89690}"/>
              </a:ext>
            </a:extLst>
          </p:cNvPr>
          <p:cNvSpPr>
            <a:spLocks/>
          </p:cNvSpPr>
          <p:nvPr/>
        </p:nvSpPr>
        <p:spPr>
          <a:xfrm>
            <a:off x="8630879" y="4898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0F39495D-76C6-D7B4-19C9-D9567B0E0A8D}"/>
              </a:ext>
            </a:extLst>
          </p:cNvPr>
          <p:cNvSpPr>
            <a:spLocks/>
          </p:cNvSpPr>
          <p:nvPr/>
        </p:nvSpPr>
        <p:spPr>
          <a:xfrm>
            <a:off x="10705568" y="5133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531C16F4-C305-0F39-25F9-78ABC9E17D15}"/>
              </a:ext>
            </a:extLst>
          </p:cNvPr>
          <p:cNvSpPr>
            <a:spLocks/>
          </p:cNvSpPr>
          <p:nvPr/>
        </p:nvSpPr>
        <p:spPr>
          <a:xfrm>
            <a:off x="11421473" y="4703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3227E3DA-4DAA-78CE-0779-588780B55FA6}"/>
              </a:ext>
            </a:extLst>
          </p:cNvPr>
          <p:cNvSpPr>
            <a:spLocks/>
          </p:cNvSpPr>
          <p:nvPr/>
        </p:nvSpPr>
        <p:spPr>
          <a:xfrm>
            <a:off x="11915821" y="3494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C7952CF8-27FD-5517-BB4A-A2C59CC5BF00}"/>
              </a:ext>
            </a:extLst>
          </p:cNvPr>
          <p:cNvSpPr>
            <a:spLocks/>
          </p:cNvSpPr>
          <p:nvPr/>
        </p:nvSpPr>
        <p:spPr>
          <a:xfrm>
            <a:off x="9979120" y="2781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F8808CC4-F9DA-F5A4-C313-81A834AE90EC}"/>
              </a:ext>
            </a:extLst>
          </p:cNvPr>
          <p:cNvSpPr>
            <a:spLocks/>
          </p:cNvSpPr>
          <p:nvPr/>
        </p:nvSpPr>
        <p:spPr>
          <a:xfrm>
            <a:off x="11034407" y="3038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84D6340F-2590-BD64-69E9-E23343C49298}"/>
              </a:ext>
            </a:extLst>
          </p:cNvPr>
          <p:cNvSpPr>
            <a:spLocks/>
          </p:cNvSpPr>
          <p:nvPr/>
        </p:nvSpPr>
        <p:spPr>
          <a:xfrm>
            <a:off x="11554929" y="2441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78D6F1EA-F611-2914-A440-4D596CA855BA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>
          <a:xfrm flipV="1">
            <a:off x="9251618" y="3566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A8D3DB1C-2952-D124-0EEF-6B22D21B6332}"/>
              </a:ext>
            </a:extLst>
          </p:cNvPr>
          <p:cNvCxnSpPr>
            <a:cxnSpLocks/>
            <a:stCxn id="168" idx="4"/>
            <a:endCxn id="170" idx="0"/>
          </p:cNvCxnSpPr>
          <p:nvPr/>
        </p:nvCxnSpPr>
        <p:spPr>
          <a:xfrm flipH="1">
            <a:off x="8363075" y="1855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6FC24A21-4054-1D0C-A997-FFCF608FA895}"/>
              </a:ext>
            </a:extLst>
          </p:cNvPr>
          <p:cNvCxnSpPr>
            <a:cxnSpLocks/>
            <a:stCxn id="168" idx="4"/>
            <a:endCxn id="171" idx="0"/>
          </p:cNvCxnSpPr>
          <p:nvPr/>
        </p:nvCxnSpPr>
        <p:spPr>
          <a:xfrm>
            <a:off x="8723967" y="1855998"/>
            <a:ext cx="455651" cy="17282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79B7175B-E38B-36C1-5816-DA4A7771DE4F}"/>
              </a:ext>
            </a:extLst>
          </p:cNvPr>
          <p:cNvCxnSpPr>
            <a:cxnSpLocks/>
            <a:stCxn id="168" idx="5"/>
            <a:endCxn id="177" idx="1"/>
          </p:cNvCxnSpPr>
          <p:nvPr/>
        </p:nvCxnSpPr>
        <p:spPr>
          <a:xfrm>
            <a:off x="8774879" y="1834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DDC4CC08-42E9-1F52-F947-76E715A3059A}"/>
              </a:ext>
            </a:extLst>
          </p:cNvPr>
          <p:cNvCxnSpPr>
            <a:cxnSpLocks/>
            <a:stCxn id="168" idx="6"/>
            <a:endCxn id="178" idx="2"/>
          </p:cNvCxnSpPr>
          <p:nvPr/>
        </p:nvCxnSpPr>
        <p:spPr>
          <a:xfrm>
            <a:off x="8795967" y="1783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CBC1EA83-F92A-4A1A-C065-A0995D8213B9}"/>
              </a:ext>
            </a:extLst>
          </p:cNvPr>
          <p:cNvCxnSpPr>
            <a:cxnSpLocks/>
            <a:stCxn id="168" idx="5"/>
            <a:endCxn id="174" idx="1"/>
          </p:cNvCxnSpPr>
          <p:nvPr/>
        </p:nvCxnSpPr>
        <p:spPr>
          <a:xfrm>
            <a:off x="8774879" y="1834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>
            <a:extLst>
              <a:ext uri="{FF2B5EF4-FFF2-40B4-BE49-F238E27FC236}">
                <a16:creationId xmlns:a16="http://schemas.microsoft.com/office/drawing/2014/main" id="{24A4031F-EC5E-52F2-2A03-6C0361C6CD66}"/>
              </a:ext>
            </a:extLst>
          </p:cNvPr>
          <p:cNvCxnSpPr>
            <a:cxnSpLocks/>
            <a:stCxn id="168" idx="5"/>
            <a:endCxn id="173" idx="1"/>
          </p:cNvCxnSpPr>
          <p:nvPr/>
        </p:nvCxnSpPr>
        <p:spPr>
          <a:xfrm>
            <a:off x="8774879" y="1834910"/>
            <a:ext cx="1951777" cy="33200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D1926BC7-D8CF-8167-177F-2C63D1A37EBD}"/>
              </a:ext>
            </a:extLst>
          </p:cNvPr>
          <p:cNvCxnSpPr>
            <a:cxnSpLocks/>
            <a:stCxn id="168" idx="5"/>
            <a:endCxn id="175" idx="1"/>
          </p:cNvCxnSpPr>
          <p:nvPr/>
        </p:nvCxnSpPr>
        <p:spPr>
          <a:xfrm>
            <a:off x="8774879" y="1834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28D342FE-ED80-771E-CE3E-DA23704EF265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8435075" y="3656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D39C1A67-9BC6-0B5E-E80A-B8EBDA0AFE89}"/>
              </a:ext>
            </a:extLst>
          </p:cNvPr>
          <p:cNvCxnSpPr>
            <a:cxnSpLocks/>
            <a:stCxn id="170" idx="4"/>
            <a:endCxn id="172" idx="1"/>
          </p:cNvCxnSpPr>
          <p:nvPr/>
        </p:nvCxnSpPr>
        <p:spPr>
          <a:xfrm>
            <a:off x="8363075" y="4140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BCC4CD3D-9270-DB4A-4199-7703EEF3488D}"/>
              </a:ext>
            </a:extLst>
          </p:cNvPr>
          <p:cNvCxnSpPr>
            <a:cxnSpLocks/>
            <a:stCxn id="170" idx="7"/>
            <a:endCxn id="176" idx="3"/>
          </p:cNvCxnSpPr>
          <p:nvPr/>
        </p:nvCxnSpPr>
        <p:spPr>
          <a:xfrm flipV="1">
            <a:off x="8413987" y="2904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7A7729D9-9E58-3DE7-B310-4F61D20B1EF5}"/>
              </a:ext>
            </a:extLst>
          </p:cNvPr>
          <p:cNvCxnSpPr>
            <a:cxnSpLocks/>
            <a:stCxn id="170" idx="6"/>
            <a:endCxn id="177" idx="2"/>
          </p:cNvCxnSpPr>
          <p:nvPr/>
        </p:nvCxnSpPr>
        <p:spPr>
          <a:xfrm flipV="1">
            <a:off x="8435075" y="3110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6F128BF3-5A7C-2488-BCF6-E033541B288F}"/>
              </a:ext>
            </a:extLst>
          </p:cNvPr>
          <p:cNvCxnSpPr>
            <a:cxnSpLocks/>
            <a:stCxn id="170" idx="6"/>
            <a:endCxn id="178" idx="3"/>
          </p:cNvCxnSpPr>
          <p:nvPr/>
        </p:nvCxnSpPr>
        <p:spPr>
          <a:xfrm flipV="1">
            <a:off x="8435075" y="2564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5CA121B1-DAC1-5FDE-ADFB-ED6413F20147}"/>
              </a:ext>
            </a:extLst>
          </p:cNvPr>
          <p:cNvCxnSpPr>
            <a:cxnSpLocks/>
            <a:stCxn id="170" idx="6"/>
            <a:endCxn id="173" idx="2"/>
          </p:cNvCxnSpPr>
          <p:nvPr/>
        </p:nvCxnSpPr>
        <p:spPr>
          <a:xfrm>
            <a:off x="8435075" y="4068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14D90CE4-DA72-7444-3CA6-1C0ED023B8E6}"/>
              </a:ext>
            </a:extLst>
          </p:cNvPr>
          <p:cNvCxnSpPr>
            <a:cxnSpLocks/>
            <a:stCxn id="170" idx="6"/>
            <a:endCxn id="174" idx="2"/>
          </p:cNvCxnSpPr>
          <p:nvPr/>
        </p:nvCxnSpPr>
        <p:spPr>
          <a:xfrm>
            <a:off x="8435075" y="4068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DDCEB347-87F9-F570-F18E-6D38532E2AD2}"/>
              </a:ext>
            </a:extLst>
          </p:cNvPr>
          <p:cNvCxnSpPr>
            <a:cxnSpLocks/>
            <a:stCxn id="170" idx="6"/>
            <a:endCxn id="175" idx="2"/>
          </p:cNvCxnSpPr>
          <p:nvPr/>
        </p:nvCxnSpPr>
        <p:spPr>
          <a:xfrm flipV="1">
            <a:off x="8435075" y="3566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1A0D5FEA-F7CF-426C-A8ED-EC9507EFF8C4}"/>
              </a:ext>
            </a:extLst>
          </p:cNvPr>
          <p:cNvCxnSpPr>
            <a:cxnSpLocks/>
            <a:stCxn id="172" idx="7"/>
            <a:endCxn id="171" idx="3"/>
          </p:cNvCxnSpPr>
          <p:nvPr/>
        </p:nvCxnSpPr>
        <p:spPr>
          <a:xfrm flipV="1">
            <a:off x="8753791" y="3707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3E5C677B-4C19-9274-FD1E-9FD7A33D1D76}"/>
              </a:ext>
            </a:extLst>
          </p:cNvPr>
          <p:cNvCxnSpPr>
            <a:cxnSpLocks/>
            <a:stCxn id="172" idx="0"/>
            <a:endCxn id="168" idx="4"/>
          </p:cNvCxnSpPr>
          <p:nvPr/>
        </p:nvCxnSpPr>
        <p:spPr>
          <a:xfrm flipV="1">
            <a:off x="8702879" y="1855998"/>
            <a:ext cx="21088" cy="3042251"/>
          </a:xfrm>
          <a:prstGeom prst="straightConnector1">
            <a:avLst/>
          </a:prstGeom>
          <a:ln w="6350">
            <a:solidFill>
              <a:schemeClr val="tx1">
                <a:alpha val="37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93D0A7D0-3079-9935-79AF-81E2A7A17003}"/>
              </a:ext>
            </a:extLst>
          </p:cNvPr>
          <p:cNvCxnSpPr>
            <a:cxnSpLocks/>
            <a:stCxn id="172" idx="0"/>
            <a:endCxn id="176" idx="3"/>
          </p:cNvCxnSpPr>
          <p:nvPr/>
        </p:nvCxnSpPr>
        <p:spPr>
          <a:xfrm flipV="1">
            <a:off x="8702879" y="2904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5CD0713F-E25F-EC15-E1F4-00151E327E8B}"/>
              </a:ext>
            </a:extLst>
          </p:cNvPr>
          <p:cNvCxnSpPr>
            <a:cxnSpLocks/>
            <a:stCxn id="172" idx="7"/>
            <a:endCxn id="177" idx="3"/>
          </p:cNvCxnSpPr>
          <p:nvPr/>
        </p:nvCxnSpPr>
        <p:spPr>
          <a:xfrm flipV="1">
            <a:off x="8753791" y="3161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4DCC37C7-91D4-57A6-5208-4FE28A9E3F49}"/>
              </a:ext>
            </a:extLst>
          </p:cNvPr>
          <p:cNvCxnSpPr>
            <a:cxnSpLocks/>
            <a:stCxn id="172" idx="7"/>
            <a:endCxn id="178" idx="3"/>
          </p:cNvCxnSpPr>
          <p:nvPr/>
        </p:nvCxnSpPr>
        <p:spPr>
          <a:xfrm flipV="1">
            <a:off x="8753791" y="2564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11DFB6DA-F1AF-FE3A-640E-F08104C4F9FF}"/>
              </a:ext>
            </a:extLst>
          </p:cNvPr>
          <p:cNvCxnSpPr>
            <a:cxnSpLocks/>
            <a:stCxn id="172" idx="6"/>
            <a:endCxn id="174" idx="2"/>
          </p:cNvCxnSpPr>
          <p:nvPr/>
        </p:nvCxnSpPr>
        <p:spPr>
          <a:xfrm flipV="1">
            <a:off x="8774879" y="4775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箭头连接符 200">
            <a:extLst>
              <a:ext uri="{FF2B5EF4-FFF2-40B4-BE49-F238E27FC236}">
                <a16:creationId xmlns:a16="http://schemas.microsoft.com/office/drawing/2014/main" id="{AF08CE14-518C-55DC-485A-ED683B816CAD}"/>
              </a:ext>
            </a:extLst>
          </p:cNvPr>
          <p:cNvCxnSpPr>
            <a:cxnSpLocks/>
            <a:stCxn id="172" idx="6"/>
            <a:endCxn id="173" idx="2"/>
          </p:cNvCxnSpPr>
          <p:nvPr/>
        </p:nvCxnSpPr>
        <p:spPr>
          <a:xfrm>
            <a:off x="8774879" y="4970249"/>
            <a:ext cx="1930689" cy="235577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箭头连接符 201">
            <a:extLst>
              <a:ext uri="{FF2B5EF4-FFF2-40B4-BE49-F238E27FC236}">
                <a16:creationId xmlns:a16="http://schemas.microsoft.com/office/drawing/2014/main" id="{9CCC6A52-E8A3-1FD4-2B7C-8218921E6F53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>
          <a:xfrm flipV="1">
            <a:off x="8774879" y="3566156"/>
            <a:ext cx="3140942" cy="14040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>
            <a:extLst>
              <a:ext uri="{FF2B5EF4-FFF2-40B4-BE49-F238E27FC236}">
                <a16:creationId xmlns:a16="http://schemas.microsoft.com/office/drawing/2014/main" id="{7F9DC453-B381-9B73-8EF9-EE0C290DC66B}"/>
              </a:ext>
            </a:extLst>
          </p:cNvPr>
          <p:cNvCxnSpPr>
            <a:cxnSpLocks/>
            <a:stCxn id="171" idx="7"/>
            <a:endCxn id="178" idx="3"/>
          </p:cNvCxnSpPr>
          <p:nvPr/>
        </p:nvCxnSpPr>
        <p:spPr>
          <a:xfrm flipV="1">
            <a:off x="9230530" y="2564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箭头连接符 203">
            <a:extLst>
              <a:ext uri="{FF2B5EF4-FFF2-40B4-BE49-F238E27FC236}">
                <a16:creationId xmlns:a16="http://schemas.microsoft.com/office/drawing/2014/main" id="{6DF9DFE1-8230-26B0-6AE9-400561D49A2E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>
            <a:off x="9251618" y="3656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箭头连接符 204">
            <a:extLst>
              <a:ext uri="{FF2B5EF4-FFF2-40B4-BE49-F238E27FC236}">
                <a16:creationId xmlns:a16="http://schemas.microsoft.com/office/drawing/2014/main" id="{356305A0-D439-3E55-13BC-9B4C4C887B9C}"/>
              </a:ext>
            </a:extLst>
          </p:cNvPr>
          <p:cNvCxnSpPr>
            <a:cxnSpLocks/>
            <a:stCxn id="171" idx="5"/>
            <a:endCxn id="173" idx="1"/>
          </p:cNvCxnSpPr>
          <p:nvPr/>
        </p:nvCxnSpPr>
        <p:spPr>
          <a:xfrm>
            <a:off x="9230530" y="3707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DC2844E7-3DFC-6610-844F-181BA70CAF77}"/>
              </a:ext>
            </a:extLst>
          </p:cNvPr>
          <p:cNvCxnSpPr>
            <a:cxnSpLocks/>
            <a:stCxn id="171" idx="6"/>
            <a:endCxn id="177" idx="2"/>
          </p:cNvCxnSpPr>
          <p:nvPr/>
        </p:nvCxnSpPr>
        <p:spPr>
          <a:xfrm flipV="1">
            <a:off x="9251618" y="3110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>
            <a:extLst>
              <a:ext uri="{FF2B5EF4-FFF2-40B4-BE49-F238E27FC236}">
                <a16:creationId xmlns:a16="http://schemas.microsoft.com/office/drawing/2014/main" id="{62219D26-2FDD-E9E3-6565-844A349F3238}"/>
              </a:ext>
            </a:extLst>
          </p:cNvPr>
          <p:cNvCxnSpPr>
            <a:cxnSpLocks/>
            <a:stCxn id="171" idx="7"/>
            <a:endCxn id="176" idx="3"/>
          </p:cNvCxnSpPr>
          <p:nvPr/>
        </p:nvCxnSpPr>
        <p:spPr>
          <a:xfrm flipV="1">
            <a:off x="9230530" y="2904764"/>
            <a:ext cx="769678" cy="700522"/>
          </a:xfrm>
          <a:prstGeom prst="straightConnector1">
            <a:avLst/>
          </a:prstGeom>
          <a:ln w="6350">
            <a:solidFill>
              <a:schemeClr val="tx1">
                <a:alpha val="37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8676C050-1C22-8911-ABDE-476DF1062142}"/>
              </a:ext>
            </a:extLst>
          </p:cNvPr>
          <p:cNvCxnSpPr>
            <a:cxnSpLocks/>
            <a:stCxn id="176" idx="6"/>
            <a:endCxn id="178" idx="2"/>
          </p:cNvCxnSpPr>
          <p:nvPr/>
        </p:nvCxnSpPr>
        <p:spPr>
          <a:xfrm flipV="1">
            <a:off x="10123120" y="2513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>
            <a:extLst>
              <a:ext uri="{FF2B5EF4-FFF2-40B4-BE49-F238E27FC236}">
                <a16:creationId xmlns:a16="http://schemas.microsoft.com/office/drawing/2014/main" id="{85378031-8A04-CF1A-851A-1B91933FD757}"/>
              </a:ext>
            </a:extLst>
          </p:cNvPr>
          <p:cNvCxnSpPr>
            <a:cxnSpLocks/>
            <a:stCxn id="176" idx="5"/>
            <a:endCxn id="177" idx="2"/>
          </p:cNvCxnSpPr>
          <p:nvPr/>
        </p:nvCxnSpPr>
        <p:spPr>
          <a:xfrm>
            <a:off x="10102032" y="2904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C2373302-6EA2-28CC-0442-F7A537D2DCB9}"/>
              </a:ext>
            </a:extLst>
          </p:cNvPr>
          <p:cNvCxnSpPr>
            <a:cxnSpLocks/>
            <a:stCxn id="176" idx="5"/>
            <a:endCxn id="175" idx="1"/>
          </p:cNvCxnSpPr>
          <p:nvPr/>
        </p:nvCxnSpPr>
        <p:spPr>
          <a:xfrm>
            <a:off x="10102032" y="2904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>
            <a:extLst>
              <a:ext uri="{FF2B5EF4-FFF2-40B4-BE49-F238E27FC236}">
                <a16:creationId xmlns:a16="http://schemas.microsoft.com/office/drawing/2014/main" id="{192501A2-DAD5-86C4-3F1C-D8EDA63B67C5}"/>
              </a:ext>
            </a:extLst>
          </p:cNvPr>
          <p:cNvCxnSpPr>
            <a:cxnSpLocks/>
            <a:stCxn id="176" idx="4"/>
            <a:endCxn id="174" idx="1"/>
          </p:cNvCxnSpPr>
          <p:nvPr/>
        </p:nvCxnSpPr>
        <p:spPr>
          <a:xfrm>
            <a:off x="10051120" y="2925852"/>
            <a:ext cx="1391441" cy="179869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箭头连接符 211">
            <a:extLst>
              <a:ext uri="{FF2B5EF4-FFF2-40B4-BE49-F238E27FC236}">
                <a16:creationId xmlns:a16="http://schemas.microsoft.com/office/drawing/2014/main" id="{EDD7AC00-5196-1511-5D3D-F663BD7FD1B4}"/>
              </a:ext>
            </a:extLst>
          </p:cNvPr>
          <p:cNvCxnSpPr>
            <a:cxnSpLocks/>
            <a:stCxn id="176" idx="4"/>
            <a:endCxn id="173" idx="1"/>
          </p:cNvCxnSpPr>
          <p:nvPr/>
        </p:nvCxnSpPr>
        <p:spPr>
          <a:xfrm>
            <a:off x="10051120" y="2925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线箭头连接符 212">
            <a:extLst>
              <a:ext uri="{FF2B5EF4-FFF2-40B4-BE49-F238E27FC236}">
                <a16:creationId xmlns:a16="http://schemas.microsoft.com/office/drawing/2014/main" id="{F9B8118A-F38F-4B5C-EEA0-4D1EFF488E19}"/>
              </a:ext>
            </a:extLst>
          </p:cNvPr>
          <p:cNvCxnSpPr>
            <a:cxnSpLocks/>
            <a:stCxn id="178" idx="4"/>
            <a:endCxn id="175" idx="1"/>
          </p:cNvCxnSpPr>
          <p:nvPr/>
        </p:nvCxnSpPr>
        <p:spPr>
          <a:xfrm>
            <a:off x="11626929" y="2585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82C3FD06-6BC0-1315-E04E-820093288EF9}"/>
              </a:ext>
            </a:extLst>
          </p:cNvPr>
          <p:cNvCxnSpPr>
            <a:cxnSpLocks/>
            <a:stCxn id="178" idx="4"/>
            <a:endCxn id="174" idx="0"/>
          </p:cNvCxnSpPr>
          <p:nvPr/>
        </p:nvCxnSpPr>
        <p:spPr>
          <a:xfrm flipH="1">
            <a:off x="11493473" y="2585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箭头连接符 214">
            <a:extLst>
              <a:ext uri="{FF2B5EF4-FFF2-40B4-BE49-F238E27FC236}">
                <a16:creationId xmlns:a16="http://schemas.microsoft.com/office/drawing/2014/main" id="{5290E912-55F6-257E-C49B-705371B2B1BC}"/>
              </a:ext>
            </a:extLst>
          </p:cNvPr>
          <p:cNvCxnSpPr>
            <a:cxnSpLocks/>
            <a:stCxn id="178" idx="4"/>
            <a:endCxn id="173" idx="0"/>
          </p:cNvCxnSpPr>
          <p:nvPr/>
        </p:nvCxnSpPr>
        <p:spPr>
          <a:xfrm flipH="1">
            <a:off x="10777568" y="2585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箭头连接符 215">
            <a:extLst>
              <a:ext uri="{FF2B5EF4-FFF2-40B4-BE49-F238E27FC236}">
                <a16:creationId xmlns:a16="http://schemas.microsoft.com/office/drawing/2014/main" id="{B3B8ED1C-3C1C-DC67-3113-F008A7CB8BE2}"/>
              </a:ext>
            </a:extLst>
          </p:cNvPr>
          <p:cNvCxnSpPr>
            <a:cxnSpLocks/>
            <a:stCxn id="178" idx="3"/>
            <a:endCxn id="177" idx="7"/>
          </p:cNvCxnSpPr>
          <p:nvPr/>
        </p:nvCxnSpPr>
        <p:spPr>
          <a:xfrm flipH="1">
            <a:off x="11157319" y="2564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箭头连接符 216">
            <a:extLst>
              <a:ext uri="{FF2B5EF4-FFF2-40B4-BE49-F238E27FC236}">
                <a16:creationId xmlns:a16="http://schemas.microsoft.com/office/drawing/2014/main" id="{F2A627C7-73A0-0465-EE9C-617F37B23560}"/>
              </a:ext>
            </a:extLst>
          </p:cNvPr>
          <p:cNvCxnSpPr>
            <a:cxnSpLocks/>
            <a:stCxn id="177" idx="6"/>
            <a:endCxn id="175" idx="2"/>
          </p:cNvCxnSpPr>
          <p:nvPr/>
        </p:nvCxnSpPr>
        <p:spPr>
          <a:xfrm>
            <a:off x="11178407" y="3110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箭头连接符 217">
            <a:extLst>
              <a:ext uri="{FF2B5EF4-FFF2-40B4-BE49-F238E27FC236}">
                <a16:creationId xmlns:a16="http://schemas.microsoft.com/office/drawing/2014/main" id="{A352AF79-5546-FE4C-55D2-B3D6E1F8006E}"/>
              </a:ext>
            </a:extLst>
          </p:cNvPr>
          <p:cNvCxnSpPr>
            <a:cxnSpLocks/>
            <a:stCxn id="177" idx="4"/>
            <a:endCxn id="174" idx="0"/>
          </p:cNvCxnSpPr>
          <p:nvPr/>
        </p:nvCxnSpPr>
        <p:spPr>
          <a:xfrm>
            <a:off x="11106407" y="3182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箭头连接符 218">
            <a:extLst>
              <a:ext uri="{FF2B5EF4-FFF2-40B4-BE49-F238E27FC236}">
                <a16:creationId xmlns:a16="http://schemas.microsoft.com/office/drawing/2014/main" id="{474609B5-73CA-43DB-1938-4F3B9B2F9B61}"/>
              </a:ext>
            </a:extLst>
          </p:cNvPr>
          <p:cNvCxnSpPr>
            <a:cxnSpLocks/>
            <a:stCxn id="177" idx="4"/>
            <a:endCxn id="173" idx="0"/>
          </p:cNvCxnSpPr>
          <p:nvPr/>
        </p:nvCxnSpPr>
        <p:spPr>
          <a:xfrm flipH="1">
            <a:off x="10777568" y="3182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箭头连接符 219">
            <a:extLst>
              <a:ext uri="{FF2B5EF4-FFF2-40B4-BE49-F238E27FC236}">
                <a16:creationId xmlns:a16="http://schemas.microsoft.com/office/drawing/2014/main" id="{9E0B53A9-F870-E8AC-4DF5-B3DE1B092038}"/>
              </a:ext>
            </a:extLst>
          </p:cNvPr>
          <p:cNvCxnSpPr>
            <a:cxnSpLocks/>
            <a:stCxn id="175" idx="3"/>
            <a:endCxn id="174" idx="7"/>
          </p:cNvCxnSpPr>
          <p:nvPr/>
        </p:nvCxnSpPr>
        <p:spPr>
          <a:xfrm flipH="1">
            <a:off x="11544385" y="3617068"/>
            <a:ext cx="392524" cy="110747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箭头连接符 220">
            <a:extLst>
              <a:ext uri="{FF2B5EF4-FFF2-40B4-BE49-F238E27FC236}">
                <a16:creationId xmlns:a16="http://schemas.microsoft.com/office/drawing/2014/main" id="{123EE58B-4AE5-84B3-31B1-0B764621F8B2}"/>
              </a:ext>
            </a:extLst>
          </p:cNvPr>
          <p:cNvCxnSpPr>
            <a:cxnSpLocks/>
            <a:stCxn id="173" idx="7"/>
            <a:endCxn id="175" idx="3"/>
          </p:cNvCxnSpPr>
          <p:nvPr/>
        </p:nvCxnSpPr>
        <p:spPr>
          <a:xfrm flipV="1">
            <a:off x="10828480" y="3617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箭头连接符 221">
            <a:extLst>
              <a:ext uri="{FF2B5EF4-FFF2-40B4-BE49-F238E27FC236}">
                <a16:creationId xmlns:a16="http://schemas.microsoft.com/office/drawing/2014/main" id="{882AD73F-CE6A-9C07-1591-06DCC7A8C13C}"/>
              </a:ext>
            </a:extLst>
          </p:cNvPr>
          <p:cNvCxnSpPr>
            <a:cxnSpLocks/>
            <a:stCxn id="174" idx="3"/>
            <a:endCxn id="173" idx="7"/>
          </p:cNvCxnSpPr>
          <p:nvPr/>
        </p:nvCxnSpPr>
        <p:spPr>
          <a:xfrm flipH="1">
            <a:off x="10828480" y="4826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07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C0399A58-9DDC-65CC-03CF-12510234652F}"/>
              </a:ext>
            </a:extLst>
          </p:cNvPr>
          <p:cNvSpPr>
            <a:spLocks/>
          </p:cNvSpPr>
          <p:nvPr/>
        </p:nvSpPr>
        <p:spPr>
          <a:xfrm>
            <a:off x="548910" y="1840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A99CCFC-E95E-402B-129F-E9ABDAFE2C3B}"/>
              </a:ext>
            </a:extLst>
          </p:cNvPr>
          <p:cNvCxnSpPr>
            <a:cxnSpLocks/>
            <a:stCxn id="4" idx="5"/>
            <a:endCxn id="12" idx="1"/>
          </p:cNvCxnSpPr>
          <p:nvPr/>
        </p:nvCxnSpPr>
        <p:spPr>
          <a:xfrm>
            <a:off x="671822" y="1963382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DFB41F7C-9ED8-3BC9-7CE0-9F08DA3E4DB9}"/>
              </a:ext>
            </a:extLst>
          </p:cNvPr>
          <p:cNvSpPr>
            <a:spLocks/>
          </p:cNvSpPr>
          <p:nvPr/>
        </p:nvSpPr>
        <p:spPr>
          <a:xfrm>
            <a:off x="188018" y="4125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35F1317-3A4C-24B3-3E36-B86918EF138A}"/>
              </a:ext>
            </a:extLst>
          </p:cNvPr>
          <p:cNvSpPr>
            <a:spLocks/>
          </p:cNvSpPr>
          <p:nvPr/>
        </p:nvSpPr>
        <p:spPr>
          <a:xfrm>
            <a:off x="1004561" y="3712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011200A-5B1D-ADB9-2B89-101DAC5A368C}"/>
              </a:ext>
            </a:extLst>
          </p:cNvPr>
          <p:cNvSpPr>
            <a:spLocks/>
          </p:cNvSpPr>
          <p:nvPr/>
        </p:nvSpPr>
        <p:spPr>
          <a:xfrm>
            <a:off x="527822" y="5026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A6E3BEE-58EE-1F07-13D7-E8253CF9271F}"/>
              </a:ext>
            </a:extLst>
          </p:cNvPr>
          <p:cNvSpPr>
            <a:spLocks/>
          </p:cNvSpPr>
          <p:nvPr/>
        </p:nvSpPr>
        <p:spPr>
          <a:xfrm>
            <a:off x="2602511" y="5262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3212866-41D0-18D7-383D-02C2E2AF1B6C}"/>
              </a:ext>
            </a:extLst>
          </p:cNvPr>
          <p:cNvSpPr>
            <a:spLocks/>
          </p:cNvSpPr>
          <p:nvPr/>
        </p:nvSpPr>
        <p:spPr>
          <a:xfrm>
            <a:off x="3318416" y="4831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D8A6ADE-51BD-EBFA-5231-EE306BF356AF}"/>
              </a:ext>
            </a:extLst>
          </p:cNvPr>
          <p:cNvSpPr>
            <a:spLocks/>
          </p:cNvSpPr>
          <p:nvPr/>
        </p:nvSpPr>
        <p:spPr>
          <a:xfrm>
            <a:off x="3812764" y="3622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14A512-C770-49F9-DCA6-718D2495C8EE}"/>
              </a:ext>
            </a:extLst>
          </p:cNvPr>
          <p:cNvSpPr>
            <a:spLocks/>
          </p:cNvSpPr>
          <p:nvPr/>
        </p:nvSpPr>
        <p:spPr>
          <a:xfrm>
            <a:off x="1876063" y="2910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FA39823-9660-8D43-95CC-3C87A92610A6}"/>
              </a:ext>
            </a:extLst>
          </p:cNvPr>
          <p:cNvSpPr>
            <a:spLocks/>
          </p:cNvSpPr>
          <p:nvPr/>
        </p:nvSpPr>
        <p:spPr>
          <a:xfrm>
            <a:off x="2931350" y="3166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78AED7-166C-08EA-23DE-E84895BDBA8C}"/>
              </a:ext>
            </a:extLst>
          </p:cNvPr>
          <p:cNvSpPr>
            <a:spLocks/>
          </p:cNvSpPr>
          <p:nvPr/>
        </p:nvSpPr>
        <p:spPr>
          <a:xfrm>
            <a:off x="3451872" y="2569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D2FF3A9-A945-B4ED-0E5E-E5447CFC66E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148561" y="3694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B0A6A39-04C0-BD31-5971-5620CAD902E4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260018" y="1984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AC3F168-29A5-5CBE-85C5-45843AA85295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20910" y="1984470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0CF5CE3-7FF8-35D7-0D9D-2402C48BA4E9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671822" y="1963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FAB772A-5B4C-413C-CDFD-151FA74FB2DD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692910" y="1912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6F8BD0F-DB4B-6D15-4E48-280D7CA8E7FC}"/>
              </a:ext>
            </a:extLst>
          </p:cNvPr>
          <p:cNvCxnSpPr>
            <a:cxnSpLocks/>
            <a:stCxn id="4" idx="5"/>
            <a:endCxn id="10" idx="1"/>
          </p:cNvCxnSpPr>
          <p:nvPr/>
        </p:nvCxnSpPr>
        <p:spPr>
          <a:xfrm>
            <a:off x="671822" y="1963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4584CCE-2831-97F6-4B56-B60AE07FE6D7}"/>
              </a:ext>
            </a:extLst>
          </p:cNvPr>
          <p:cNvCxnSpPr>
            <a:cxnSpLocks/>
            <a:stCxn id="4" idx="5"/>
            <a:endCxn id="9" idx="1"/>
          </p:cNvCxnSpPr>
          <p:nvPr/>
        </p:nvCxnSpPr>
        <p:spPr>
          <a:xfrm>
            <a:off x="671822" y="1963382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07AE0D6-F092-98FB-3713-02FE274719C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671822" y="1963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E9456C8-D6E5-1F76-BBE2-A4A965199C6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32018" y="3784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FFAD3C-4914-02F2-D79A-5074455ED714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260018" y="4269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F198060-44AF-0026-4B4D-D8F7D3E8F6A3}"/>
              </a:ext>
            </a:extLst>
          </p:cNvPr>
          <p:cNvCxnSpPr>
            <a:cxnSpLocks/>
            <a:stCxn id="6" idx="7"/>
            <a:endCxn id="12" idx="3"/>
          </p:cNvCxnSpPr>
          <p:nvPr/>
        </p:nvCxnSpPr>
        <p:spPr>
          <a:xfrm flipV="1">
            <a:off x="310930" y="3033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48B38AF-A6E3-51CD-912D-4385B3AC1DAC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332018" y="3238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E1D5135-FE72-ABB3-EA13-C08CB77574F0}"/>
              </a:ext>
            </a:extLst>
          </p:cNvPr>
          <p:cNvCxnSpPr>
            <a:cxnSpLocks/>
            <a:stCxn id="6" idx="6"/>
            <a:endCxn id="14" idx="3"/>
          </p:cNvCxnSpPr>
          <p:nvPr/>
        </p:nvCxnSpPr>
        <p:spPr>
          <a:xfrm flipV="1">
            <a:off x="332018" y="2692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1A52319-CC1C-F42C-C6E3-96F2C599A31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32018" y="4197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9DD2CEA-6939-50E2-12F0-09AA82A2F079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332018" y="4197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E8E674B-63DF-055B-4A05-98E1FF3B88C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32018" y="3694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76F7A47-A552-9D80-6129-F2095A69AFDF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650734" y="3835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EFF6EF5-7DFE-6099-F584-903960560FCD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599822" y="1984470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0154054-6584-06BA-4DDD-8B4862B74DFC}"/>
              </a:ext>
            </a:extLst>
          </p:cNvPr>
          <p:cNvCxnSpPr>
            <a:cxnSpLocks/>
            <a:stCxn id="8" idx="0"/>
            <a:endCxn id="12" idx="3"/>
          </p:cNvCxnSpPr>
          <p:nvPr/>
        </p:nvCxnSpPr>
        <p:spPr>
          <a:xfrm flipV="1">
            <a:off x="599822" y="3033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7891321-DCCA-DF81-826C-7ECA34A00866}"/>
              </a:ext>
            </a:extLst>
          </p:cNvPr>
          <p:cNvCxnSpPr>
            <a:cxnSpLocks/>
            <a:stCxn id="8" idx="7"/>
            <a:endCxn id="13" idx="3"/>
          </p:cNvCxnSpPr>
          <p:nvPr/>
        </p:nvCxnSpPr>
        <p:spPr>
          <a:xfrm flipV="1">
            <a:off x="650734" y="3289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3437917-269F-EA07-F3AB-08B7006AA114}"/>
              </a:ext>
            </a:extLst>
          </p:cNvPr>
          <p:cNvCxnSpPr>
            <a:cxnSpLocks/>
            <a:stCxn id="8" idx="7"/>
            <a:endCxn id="14" idx="3"/>
          </p:cNvCxnSpPr>
          <p:nvPr/>
        </p:nvCxnSpPr>
        <p:spPr>
          <a:xfrm flipV="1">
            <a:off x="650734" y="2692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8EA315C-30EA-FC2D-7716-C1C85A6905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71822" y="4903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7D34FE5-CEE0-6A62-D3FB-DA623BCF6F4D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71822" y="5098721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28771AF-3648-5B8F-288B-5BC2DC778B3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71822" y="3694628"/>
            <a:ext cx="3140942" cy="140409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2367AD1-5EDC-1F09-B039-ACDB2ECBC76C}"/>
              </a:ext>
            </a:extLst>
          </p:cNvPr>
          <p:cNvCxnSpPr>
            <a:cxnSpLocks/>
            <a:stCxn id="7" idx="7"/>
            <a:endCxn id="14" idx="3"/>
          </p:cNvCxnSpPr>
          <p:nvPr/>
        </p:nvCxnSpPr>
        <p:spPr>
          <a:xfrm flipV="1">
            <a:off x="1127473" y="2692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08C7B3-19A1-72BF-9AB3-6AD4104415CC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1148561" y="3784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6337917-C8F5-9E57-ACB0-F9D5B3DD806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127473" y="3835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18FAA955-26E3-18AB-EF13-300B1862514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148561" y="3238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1507881-B847-B843-05C5-231C65C6BA97}"/>
              </a:ext>
            </a:extLst>
          </p:cNvPr>
          <p:cNvCxnSpPr>
            <a:cxnSpLocks/>
            <a:stCxn id="7" idx="7"/>
            <a:endCxn id="12" idx="3"/>
          </p:cNvCxnSpPr>
          <p:nvPr/>
        </p:nvCxnSpPr>
        <p:spPr>
          <a:xfrm flipV="1">
            <a:off x="1127473" y="3033236"/>
            <a:ext cx="769678" cy="70052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9B72B54-C2FD-7708-EAD0-8188E119326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020063" y="2641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7617270-B574-112A-C8B4-697EE4AD4064}"/>
              </a:ext>
            </a:extLst>
          </p:cNvPr>
          <p:cNvCxnSpPr>
            <a:cxnSpLocks/>
            <a:stCxn id="12" idx="5"/>
            <a:endCxn id="13" idx="2"/>
          </p:cNvCxnSpPr>
          <p:nvPr/>
        </p:nvCxnSpPr>
        <p:spPr>
          <a:xfrm>
            <a:off x="1998975" y="3033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E8036E6-2C4E-CA18-E8F7-25CD5E593A1F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1998975" y="3033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0E84566-C4F1-5E8B-5857-402D40201E67}"/>
              </a:ext>
            </a:extLst>
          </p:cNvPr>
          <p:cNvCxnSpPr>
            <a:cxnSpLocks/>
            <a:stCxn id="12" idx="4"/>
            <a:endCxn id="10" idx="1"/>
          </p:cNvCxnSpPr>
          <p:nvPr/>
        </p:nvCxnSpPr>
        <p:spPr>
          <a:xfrm>
            <a:off x="1948063" y="3054324"/>
            <a:ext cx="1391441" cy="1798691"/>
          </a:xfrm>
          <a:prstGeom prst="straightConnector1">
            <a:avLst/>
          </a:prstGeom>
          <a:ln w="6350">
            <a:solidFill>
              <a:schemeClr val="tx1">
                <a:alpha val="2008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B18774C-13E0-ACF9-A16A-DD1C2AE97D1E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>
            <a:off x="1948063" y="3054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DD30997-A251-72BC-9A9A-2F14CB1FFBCF}"/>
              </a:ext>
            </a:extLst>
          </p:cNvPr>
          <p:cNvCxnSpPr>
            <a:cxnSpLocks/>
            <a:stCxn id="14" idx="4"/>
            <a:endCxn id="11" idx="1"/>
          </p:cNvCxnSpPr>
          <p:nvPr/>
        </p:nvCxnSpPr>
        <p:spPr>
          <a:xfrm>
            <a:off x="3523872" y="2713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68D2DCC-A3CA-7FB2-D177-3B81793E5C17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>
          <a:xfrm flipH="1">
            <a:off x="3390416" y="2713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C9F96F4-DEF3-2B41-3DAD-83414DCE1E2E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2674511" y="2713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68ED6E8-DCDB-9EF1-C66B-F71ADD6B47D3}"/>
              </a:ext>
            </a:extLst>
          </p:cNvPr>
          <p:cNvCxnSpPr>
            <a:cxnSpLocks/>
            <a:stCxn id="14" idx="3"/>
            <a:endCxn id="13" idx="7"/>
          </p:cNvCxnSpPr>
          <p:nvPr/>
        </p:nvCxnSpPr>
        <p:spPr>
          <a:xfrm flipH="1">
            <a:off x="3054262" y="2692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CBE54A26-97DA-07F9-9214-05C0E82AAAA5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3075350" y="3238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2655845-4EDD-708B-7494-4B9D88CC0322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3003350" y="3310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8ECAC3B-3073-7F28-41B6-C82E04F72CBF}"/>
              </a:ext>
            </a:extLst>
          </p:cNvPr>
          <p:cNvCxnSpPr>
            <a:cxnSpLocks/>
            <a:stCxn id="13" idx="4"/>
            <a:endCxn id="9" idx="0"/>
          </p:cNvCxnSpPr>
          <p:nvPr/>
        </p:nvCxnSpPr>
        <p:spPr>
          <a:xfrm flipH="1">
            <a:off x="2674511" y="3310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11B8EF81-0322-1F98-07C7-63EADD6C3EC0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3441328" y="3745540"/>
            <a:ext cx="392524" cy="11074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D8344FD-C41E-C6D2-C845-A66A4E6734BE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2725423" y="3745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48B177BF-5302-6AF5-4CFB-F749FBD3402B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2725423" y="4954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>
            <a:extLst>
              <a:ext uri="{FF2B5EF4-FFF2-40B4-BE49-F238E27FC236}">
                <a16:creationId xmlns:a16="http://schemas.microsoft.com/office/drawing/2014/main" id="{EFD9DAF8-424D-BFE9-32E6-D6AF9618D20D}"/>
              </a:ext>
            </a:extLst>
          </p:cNvPr>
          <p:cNvSpPr>
            <a:spLocks/>
          </p:cNvSpPr>
          <p:nvPr/>
        </p:nvSpPr>
        <p:spPr>
          <a:xfrm>
            <a:off x="4401877" y="1768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8E6D21D1-6BC8-44AA-A2BE-151C0A3A9E5F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4524789" y="1891382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>
            <a:extLst>
              <a:ext uri="{FF2B5EF4-FFF2-40B4-BE49-F238E27FC236}">
                <a16:creationId xmlns:a16="http://schemas.microsoft.com/office/drawing/2014/main" id="{AE13DBDC-EBB4-BACA-5B41-831847DB4377}"/>
              </a:ext>
            </a:extLst>
          </p:cNvPr>
          <p:cNvSpPr>
            <a:spLocks/>
          </p:cNvSpPr>
          <p:nvPr/>
        </p:nvSpPr>
        <p:spPr>
          <a:xfrm>
            <a:off x="4040985" y="4053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811D1A0A-BF57-4F6A-FFDA-2F1E5B0B6C3C}"/>
              </a:ext>
            </a:extLst>
          </p:cNvPr>
          <p:cNvSpPr>
            <a:spLocks/>
          </p:cNvSpPr>
          <p:nvPr/>
        </p:nvSpPr>
        <p:spPr>
          <a:xfrm>
            <a:off x="4857528" y="3640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AFE7BA5E-244D-DC40-38DD-C0506F3F0D40}"/>
              </a:ext>
            </a:extLst>
          </p:cNvPr>
          <p:cNvSpPr>
            <a:spLocks/>
          </p:cNvSpPr>
          <p:nvPr/>
        </p:nvSpPr>
        <p:spPr>
          <a:xfrm>
            <a:off x="4380789" y="4954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5920578D-B879-AB0E-8179-6140371CA126}"/>
              </a:ext>
            </a:extLst>
          </p:cNvPr>
          <p:cNvSpPr>
            <a:spLocks/>
          </p:cNvSpPr>
          <p:nvPr/>
        </p:nvSpPr>
        <p:spPr>
          <a:xfrm>
            <a:off x="6455478" y="5190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D15EF12D-A72B-CAC4-A200-F1EA11D7F63F}"/>
              </a:ext>
            </a:extLst>
          </p:cNvPr>
          <p:cNvSpPr>
            <a:spLocks/>
          </p:cNvSpPr>
          <p:nvPr/>
        </p:nvSpPr>
        <p:spPr>
          <a:xfrm>
            <a:off x="7171383" y="4759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69BD6087-AB65-32CF-74D7-07C60079006F}"/>
              </a:ext>
            </a:extLst>
          </p:cNvPr>
          <p:cNvSpPr>
            <a:spLocks/>
          </p:cNvSpPr>
          <p:nvPr/>
        </p:nvSpPr>
        <p:spPr>
          <a:xfrm>
            <a:off x="7665731" y="3550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1BFAF880-573F-056D-9FCA-32710463AEA1}"/>
              </a:ext>
            </a:extLst>
          </p:cNvPr>
          <p:cNvSpPr>
            <a:spLocks/>
          </p:cNvSpPr>
          <p:nvPr/>
        </p:nvSpPr>
        <p:spPr>
          <a:xfrm>
            <a:off x="5729030" y="2838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B6D12C97-775E-2028-4272-FC55A88C7DD3}"/>
              </a:ext>
            </a:extLst>
          </p:cNvPr>
          <p:cNvSpPr>
            <a:spLocks/>
          </p:cNvSpPr>
          <p:nvPr/>
        </p:nvSpPr>
        <p:spPr>
          <a:xfrm>
            <a:off x="6784317" y="3094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17F2A993-7FFF-B56D-BC27-A57BCBB39020}"/>
              </a:ext>
            </a:extLst>
          </p:cNvPr>
          <p:cNvSpPr>
            <a:spLocks/>
          </p:cNvSpPr>
          <p:nvPr/>
        </p:nvSpPr>
        <p:spPr>
          <a:xfrm>
            <a:off x="7304839" y="2497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F1C1CF5D-A1B9-5AE7-FD4B-4C4CCE34F8C2}"/>
              </a:ext>
            </a:extLst>
          </p:cNvPr>
          <p:cNvCxnSpPr>
            <a:cxnSpLocks/>
            <a:stCxn id="117" idx="6"/>
            <a:endCxn id="121" idx="2"/>
          </p:cNvCxnSpPr>
          <p:nvPr/>
        </p:nvCxnSpPr>
        <p:spPr>
          <a:xfrm flipV="1">
            <a:off x="5001528" y="3622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BF2609DD-055C-6904-1253-9F9301F78710}"/>
              </a:ext>
            </a:extLst>
          </p:cNvPr>
          <p:cNvCxnSpPr>
            <a:cxnSpLocks/>
            <a:stCxn id="114" idx="4"/>
            <a:endCxn id="116" idx="0"/>
          </p:cNvCxnSpPr>
          <p:nvPr/>
        </p:nvCxnSpPr>
        <p:spPr>
          <a:xfrm flipH="1">
            <a:off x="4112985" y="1912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49D24CAF-EA1D-43AA-936B-721E4A549285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4473877" y="1912470"/>
            <a:ext cx="455651" cy="17282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E16DF310-FC05-06AE-A75E-3CB89DABDB9F}"/>
              </a:ext>
            </a:extLst>
          </p:cNvPr>
          <p:cNvCxnSpPr>
            <a:cxnSpLocks/>
            <a:stCxn id="114" idx="5"/>
            <a:endCxn id="123" idx="1"/>
          </p:cNvCxnSpPr>
          <p:nvPr/>
        </p:nvCxnSpPr>
        <p:spPr>
          <a:xfrm>
            <a:off x="4524789" y="1891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75FC3333-87AE-5B28-FE48-CA8CBB30E53B}"/>
              </a:ext>
            </a:extLst>
          </p:cNvPr>
          <p:cNvCxnSpPr>
            <a:cxnSpLocks/>
            <a:stCxn id="114" idx="6"/>
            <a:endCxn id="124" idx="2"/>
          </p:cNvCxnSpPr>
          <p:nvPr/>
        </p:nvCxnSpPr>
        <p:spPr>
          <a:xfrm>
            <a:off x="4545877" y="1840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AD15C60A-35CA-4B89-B5AD-D5F85DC9E3D9}"/>
              </a:ext>
            </a:extLst>
          </p:cNvPr>
          <p:cNvCxnSpPr>
            <a:cxnSpLocks/>
            <a:stCxn id="114" idx="5"/>
            <a:endCxn id="120" idx="1"/>
          </p:cNvCxnSpPr>
          <p:nvPr/>
        </p:nvCxnSpPr>
        <p:spPr>
          <a:xfrm>
            <a:off x="4524789" y="1891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0FA5BE48-02F4-0AB5-C0F1-EB58673F0E3B}"/>
              </a:ext>
            </a:extLst>
          </p:cNvPr>
          <p:cNvCxnSpPr>
            <a:cxnSpLocks/>
            <a:stCxn id="114" idx="5"/>
            <a:endCxn id="119" idx="1"/>
          </p:cNvCxnSpPr>
          <p:nvPr/>
        </p:nvCxnSpPr>
        <p:spPr>
          <a:xfrm>
            <a:off x="4524789" y="1891382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631193B4-9595-A0A4-B9F1-DDAF652D90F3}"/>
              </a:ext>
            </a:extLst>
          </p:cNvPr>
          <p:cNvCxnSpPr>
            <a:cxnSpLocks/>
            <a:stCxn id="114" idx="5"/>
            <a:endCxn id="121" idx="1"/>
          </p:cNvCxnSpPr>
          <p:nvPr/>
        </p:nvCxnSpPr>
        <p:spPr>
          <a:xfrm>
            <a:off x="4524789" y="1891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3872DC44-CEDD-7F98-228C-DBF22C47BCCD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 flipV="1">
            <a:off x="4184985" y="3712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7C2C47F0-4F3A-D273-15B6-EEE1CBF18EAD}"/>
              </a:ext>
            </a:extLst>
          </p:cNvPr>
          <p:cNvCxnSpPr>
            <a:cxnSpLocks/>
            <a:stCxn id="116" idx="4"/>
            <a:endCxn id="118" idx="1"/>
          </p:cNvCxnSpPr>
          <p:nvPr/>
        </p:nvCxnSpPr>
        <p:spPr>
          <a:xfrm>
            <a:off x="4112985" y="4197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6CA0D287-46DC-B8EB-614F-AD618EA560B6}"/>
              </a:ext>
            </a:extLst>
          </p:cNvPr>
          <p:cNvCxnSpPr>
            <a:cxnSpLocks/>
            <a:stCxn id="116" idx="7"/>
            <a:endCxn id="122" idx="3"/>
          </p:cNvCxnSpPr>
          <p:nvPr/>
        </p:nvCxnSpPr>
        <p:spPr>
          <a:xfrm flipV="1">
            <a:off x="4163897" y="2961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BAFD5E8B-1F72-A3A3-050C-92C521970CF9}"/>
              </a:ext>
            </a:extLst>
          </p:cNvPr>
          <p:cNvCxnSpPr>
            <a:cxnSpLocks/>
            <a:stCxn id="116" idx="6"/>
            <a:endCxn id="123" idx="2"/>
          </p:cNvCxnSpPr>
          <p:nvPr/>
        </p:nvCxnSpPr>
        <p:spPr>
          <a:xfrm flipV="1">
            <a:off x="4184985" y="3166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732A9F48-CF7B-528C-478B-8BF234EC1D35}"/>
              </a:ext>
            </a:extLst>
          </p:cNvPr>
          <p:cNvCxnSpPr>
            <a:cxnSpLocks/>
            <a:stCxn id="116" idx="6"/>
            <a:endCxn id="124" idx="3"/>
          </p:cNvCxnSpPr>
          <p:nvPr/>
        </p:nvCxnSpPr>
        <p:spPr>
          <a:xfrm flipV="1">
            <a:off x="4184985" y="2620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8428F35B-C40C-B784-32FF-60E5CF80F252}"/>
              </a:ext>
            </a:extLst>
          </p:cNvPr>
          <p:cNvCxnSpPr>
            <a:cxnSpLocks/>
            <a:stCxn id="116" idx="6"/>
            <a:endCxn id="119" idx="2"/>
          </p:cNvCxnSpPr>
          <p:nvPr/>
        </p:nvCxnSpPr>
        <p:spPr>
          <a:xfrm>
            <a:off x="4184985" y="4125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D99034A1-69CB-F5E7-7CB9-97A62EDD3110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>
          <a:xfrm>
            <a:off x="4184985" y="4125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3E02CC6A-A263-F665-2502-BD620A7F7676}"/>
              </a:ext>
            </a:extLst>
          </p:cNvPr>
          <p:cNvCxnSpPr>
            <a:cxnSpLocks/>
            <a:stCxn id="116" idx="6"/>
            <a:endCxn id="121" idx="2"/>
          </p:cNvCxnSpPr>
          <p:nvPr/>
        </p:nvCxnSpPr>
        <p:spPr>
          <a:xfrm flipV="1">
            <a:off x="4184985" y="3622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DE7E4D8F-286E-BCC0-545D-37FA93B8A110}"/>
              </a:ext>
            </a:extLst>
          </p:cNvPr>
          <p:cNvCxnSpPr>
            <a:cxnSpLocks/>
            <a:stCxn id="118" idx="7"/>
            <a:endCxn id="117" idx="3"/>
          </p:cNvCxnSpPr>
          <p:nvPr/>
        </p:nvCxnSpPr>
        <p:spPr>
          <a:xfrm flipV="1">
            <a:off x="4503701" y="3763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03338345-1ED5-47F6-84C9-B0A2CF00FCEE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4452789" y="1912470"/>
            <a:ext cx="21088" cy="30422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CC42D0E9-7690-F76B-49BB-A81CBB1C7509}"/>
              </a:ext>
            </a:extLst>
          </p:cNvPr>
          <p:cNvCxnSpPr>
            <a:cxnSpLocks/>
            <a:stCxn id="118" idx="0"/>
            <a:endCxn id="122" idx="3"/>
          </p:cNvCxnSpPr>
          <p:nvPr/>
        </p:nvCxnSpPr>
        <p:spPr>
          <a:xfrm flipV="1">
            <a:off x="4452789" y="2961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73F81A67-245D-D803-DB41-921BE0B193D3}"/>
              </a:ext>
            </a:extLst>
          </p:cNvPr>
          <p:cNvCxnSpPr>
            <a:cxnSpLocks/>
            <a:stCxn id="118" idx="7"/>
            <a:endCxn id="123" idx="3"/>
          </p:cNvCxnSpPr>
          <p:nvPr/>
        </p:nvCxnSpPr>
        <p:spPr>
          <a:xfrm flipV="1">
            <a:off x="4503701" y="3217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C8A111A7-141D-4246-0F8A-3B09A78A71D8}"/>
              </a:ext>
            </a:extLst>
          </p:cNvPr>
          <p:cNvCxnSpPr>
            <a:cxnSpLocks/>
            <a:stCxn id="118" idx="7"/>
            <a:endCxn id="124" idx="3"/>
          </p:cNvCxnSpPr>
          <p:nvPr/>
        </p:nvCxnSpPr>
        <p:spPr>
          <a:xfrm flipV="1">
            <a:off x="4503701" y="2620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3FCDF5CE-7525-611F-C979-B9225D075E9D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4524789" y="4831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51591713-2088-0BFD-B217-303A2C748168}"/>
              </a:ext>
            </a:extLst>
          </p:cNvPr>
          <p:cNvCxnSpPr>
            <a:cxnSpLocks/>
            <a:stCxn id="118" idx="6"/>
            <a:endCxn id="119" idx="2"/>
          </p:cNvCxnSpPr>
          <p:nvPr/>
        </p:nvCxnSpPr>
        <p:spPr>
          <a:xfrm>
            <a:off x="4524789" y="5026721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BE2EA410-E6D2-4086-C04D-5BC8A08B0E49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>
          <a:xfrm flipV="1">
            <a:off x="4524789" y="3622628"/>
            <a:ext cx="3140942" cy="140409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69EAC9B7-EF1E-78B9-72A7-16FE19388A9A}"/>
              </a:ext>
            </a:extLst>
          </p:cNvPr>
          <p:cNvCxnSpPr>
            <a:cxnSpLocks/>
            <a:stCxn id="117" idx="7"/>
            <a:endCxn id="124" idx="3"/>
          </p:cNvCxnSpPr>
          <p:nvPr/>
        </p:nvCxnSpPr>
        <p:spPr>
          <a:xfrm flipV="1">
            <a:off x="4980440" y="2620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BA60F1BC-1105-C54E-07F3-C38790346BF7}"/>
              </a:ext>
            </a:extLst>
          </p:cNvPr>
          <p:cNvCxnSpPr>
            <a:cxnSpLocks/>
            <a:stCxn id="117" idx="6"/>
            <a:endCxn id="120" idx="2"/>
          </p:cNvCxnSpPr>
          <p:nvPr/>
        </p:nvCxnSpPr>
        <p:spPr>
          <a:xfrm>
            <a:off x="5001528" y="3712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26FD15F3-636C-C002-1ABC-2A66CD598281}"/>
              </a:ext>
            </a:extLst>
          </p:cNvPr>
          <p:cNvCxnSpPr>
            <a:cxnSpLocks/>
            <a:stCxn id="117" idx="5"/>
            <a:endCxn id="119" idx="1"/>
          </p:cNvCxnSpPr>
          <p:nvPr/>
        </p:nvCxnSpPr>
        <p:spPr>
          <a:xfrm>
            <a:off x="4980440" y="3763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6BA22BB3-AD04-CA27-286D-909630AFEB50}"/>
              </a:ext>
            </a:extLst>
          </p:cNvPr>
          <p:cNvCxnSpPr>
            <a:cxnSpLocks/>
            <a:stCxn id="117" idx="6"/>
            <a:endCxn id="123" idx="2"/>
          </p:cNvCxnSpPr>
          <p:nvPr/>
        </p:nvCxnSpPr>
        <p:spPr>
          <a:xfrm flipV="1">
            <a:off x="5001528" y="3166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7F87E670-4969-6F1B-D0A3-2A8A63E20027}"/>
              </a:ext>
            </a:extLst>
          </p:cNvPr>
          <p:cNvCxnSpPr>
            <a:cxnSpLocks/>
            <a:stCxn id="117" idx="7"/>
            <a:endCxn id="122" idx="3"/>
          </p:cNvCxnSpPr>
          <p:nvPr/>
        </p:nvCxnSpPr>
        <p:spPr>
          <a:xfrm flipV="1">
            <a:off x="4980440" y="2961236"/>
            <a:ext cx="769678" cy="7005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78B976A7-687C-017D-1FCE-47683C839F97}"/>
              </a:ext>
            </a:extLst>
          </p:cNvPr>
          <p:cNvCxnSpPr>
            <a:cxnSpLocks/>
            <a:stCxn id="122" idx="6"/>
            <a:endCxn id="124" idx="2"/>
          </p:cNvCxnSpPr>
          <p:nvPr/>
        </p:nvCxnSpPr>
        <p:spPr>
          <a:xfrm flipV="1">
            <a:off x="5873030" y="2569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54664D52-101A-5E21-96AE-62BE7A6B68CA}"/>
              </a:ext>
            </a:extLst>
          </p:cNvPr>
          <p:cNvCxnSpPr>
            <a:cxnSpLocks/>
            <a:stCxn id="122" idx="5"/>
            <a:endCxn id="123" idx="2"/>
          </p:cNvCxnSpPr>
          <p:nvPr/>
        </p:nvCxnSpPr>
        <p:spPr>
          <a:xfrm>
            <a:off x="5851942" y="2961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8854AC4E-0A18-3742-0638-8F8CF45F05F4}"/>
              </a:ext>
            </a:extLst>
          </p:cNvPr>
          <p:cNvCxnSpPr>
            <a:cxnSpLocks/>
            <a:stCxn id="122" idx="5"/>
            <a:endCxn id="121" idx="1"/>
          </p:cNvCxnSpPr>
          <p:nvPr/>
        </p:nvCxnSpPr>
        <p:spPr>
          <a:xfrm>
            <a:off x="5851942" y="2961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23D265A4-5D85-D0B9-46ED-4F54BA4F2C14}"/>
              </a:ext>
            </a:extLst>
          </p:cNvPr>
          <p:cNvCxnSpPr>
            <a:cxnSpLocks/>
            <a:stCxn id="122" idx="4"/>
            <a:endCxn id="120" idx="1"/>
          </p:cNvCxnSpPr>
          <p:nvPr/>
        </p:nvCxnSpPr>
        <p:spPr>
          <a:xfrm>
            <a:off x="5801030" y="2982324"/>
            <a:ext cx="1391441" cy="17986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F2FD54AD-36AB-90C5-A77A-025B98ACE1EA}"/>
              </a:ext>
            </a:extLst>
          </p:cNvPr>
          <p:cNvCxnSpPr>
            <a:cxnSpLocks/>
            <a:stCxn id="122" idx="4"/>
            <a:endCxn id="119" idx="1"/>
          </p:cNvCxnSpPr>
          <p:nvPr/>
        </p:nvCxnSpPr>
        <p:spPr>
          <a:xfrm>
            <a:off x="5801030" y="2982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CA8B62D8-8423-E953-865B-39834C06D33F}"/>
              </a:ext>
            </a:extLst>
          </p:cNvPr>
          <p:cNvCxnSpPr>
            <a:cxnSpLocks/>
            <a:stCxn id="124" idx="4"/>
            <a:endCxn id="121" idx="1"/>
          </p:cNvCxnSpPr>
          <p:nvPr/>
        </p:nvCxnSpPr>
        <p:spPr>
          <a:xfrm>
            <a:off x="7376839" y="2641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A404348A-933C-EA5C-001E-3E58106B4E48}"/>
              </a:ext>
            </a:extLst>
          </p:cNvPr>
          <p:cNvCxnSpPr>
            <a:cxnSpLocks/>
            <a:stCxn id="124" idx="4"/>
            <a:endCxn id="120" idx="0"/>
          </p:cNvCxnSpPr>
          <p:nvPr/>
        </p:nvCxnSpPr>
        <p:spPr>
          <a:xfrm flipH="1">
            <a:off x="7243383" y="2641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B5E1C482-99EC-9A9D-66B8-C53718D6DFF9}"/>
              </a:ext>
            </a:extLst>
          </p:cNvPr>
          <p:cNvCxnSpPr>
            <a:cxnSpLocks/>
            <a:stCxn id="124" idx="4"/>
            <a:endCxn id="119" idx="0"/>
          </p:cNvCxnSpPr>
          <p:nvPr/>
        </p:nvCxnSpPr>
        <p:spPr>
          <a:xfrm flipH="1">
            <a:off x="6527478" y="2641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C8F15E32-E7DB-344C-74EB-CEB38A2CD1DC}"/>
              </a:ext>
            </a:extLst>
          </p:cNvPr>
          <p:cNvCxnSpPr>
            <a:cxnSpLocks/>
            <a:stCxn id="124" idx="3"/>
            <a:endCxn id="123" idx="7"/>
          </p:cNvCxnSpPr>
          <p:nvPr/>
        </p:nvCxnSpPr>
        <p:spPr>
          <a:xfrm flipH="1">
            <a:off x="6907229" y="2620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86B4CC0F-B7F9-1E11-B03C-B643E17F6D80}"/>
              </a:ext>
            </a:extLst>
          </p:cNvPr>
          <p:cNvCxnSpPr>
            <a:cxnSpLocks/>
            <a:stCxn id="123" idx="6"/>
            <a:endCxn id="121" idx="2"/>
          </p:cNvCxnSpPr>
          <p:nvPr/>
        </p:nvCxnSpPr>
        <p:spPr>
          <a:xfrm>
            <a:off x="6928317" y="3166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B939D172-8684-0074-122F-D4A90F1032D7}"/>
              </a:ext>
            </a:extLst>
          </p:cNvPr>
          <p:cNvCxnSpPr>
            <a:cxnSpLocks/>
            <a:stCxn id="123" idx="4"/>
            <a:endCxn id="120" idx="0"/>
          </p:cNvCxnSpPr>
          <p:nvPr/>
        </p:nvCxnSpPr>
        <p:spPr>
          <a:xfrm>
            <a:off x="6856317" y="3238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E8D5FC9A-4E12-DD76-96B4-B51A2EBE6A41}"/>
              </a:ext>
            </a:extLst>
          </p:cNvPr>
          <p:cNvCxnSpPr>
            <a:cxnSpLocks/>
            <a:stCxn id="123" idx="4"/>
            <a:endCxn id="119" idx="0"/>
          </p:cNvCxnSpPr>
          <p:nvPr/>
        </p:nvCxnSpPr>
        <p:spPr>
          <a:xfrm flipH="1">
            <a:off x="6527478" y="3238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076E53BE-7449-BCB6-835C-63ADA29F0690}"/>
              </a:ext>
            </a:extLst>
          </p:cNvPr>
          <p:cNvCxnSpPr>
            <a:cxnSpLocks/>
            <a:stCxn id="121" idx="3"/>
            <a:endCxn id="120" idx="7"/>
          </p:cNvCxnSpPr>
          <p:nvPr/>
        </p:nvCxnSpPr>
        <p:spPr>
          <a:xfrm flipH="1">
            <a:off x="7294295" y="3673540"/>
            <a:ext cx="392524" cy="11074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7ACA7D21-8E9B-0037-B25F-9D52CC2A740E}"/>
              </a:ext>
            </a:extLst>
          </p:cNvPr>
          <p:cNvCxnSpPr>
            <a:cxnSpLocks/>
            <a:stCxn id="119" idx="7"/>
            <a:endCxn id="121" idx="3"/>
          </p:cNvCxnSpPr>
          <p:nvPr/>
        </p:nvCxnSpPr>
        <p:spPr>
          <a:xfrm flipV="1">
            <a:off x="6578390" y="3673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6F6E155A-B81E-D6AC-EE13-F1C9BB02CEC3}"/>
              </a:ext>
            </a:extLst>
          </p:cNvPr>
          <p:cNvCxnSpPr>
            <a:cxnSpLocks/>
            <a:stCxn id="120" idx="3"/>
            <a:endCxn id="119" idx="7"/>
          </p:cNvCxnSpPr>
          <p:nvPr/>
        </p:nvCxnSpPr>
        <p:spPr>
          <a:xfrm flipH="1">
            <a:off x="6578390" y="4882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椭圆 168">
            <a:extLst>
              <a:ext uri="{FF2B5EF4-FFF2-40B4-BE49-F238E27FC236}">
                <a16:creationId xmlns:a16="http://schemas.microsoft.com/office/drawing/2014/main" id="{B63606AB-3635-9700-27E4-B76F02F936E4}"/>
              </a:ext>
            </a:extLst>
          </p:cNvPr>
          <p:cNvSpPr>
            <a:spLocks/>
          </p:cNvSpPr>
          <p:nvPr/>
        </p:nvSpPr>
        <p:spPr>
          <a:xfrm>
            <a:off x="8327265" y="1768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0" name="直线箭头连接符 169">
            <a:extLst>
              <a:ext uri="{FF2B5EF4-FFF2-40B4-BE49-F238E27FC236}">
                <a16:creationId xmlns:a16="http://schemas.microsoft.com/office/drawing/2014/main" id="{F7A3A5D0-8EB9-7624-ED42-4897213387FC}"/>
              </a:ext>
            </a:extLst>
          </p:cNvPr>
          <p:cNvCxnSpPr>
            <a:cxnSpLocks/>
            <a:stCxn id="169" idx="5"/>
            <a:endCxn id="177" idx="1"/>
          </p:cNvCxnSpPr>
          <p:nvPr/>
        </p:nvCxnSpPr>
        <p:spPr>
          <a:xfrm>
            <a:off x="8450177" y="1891382"/>
            <a:ext cx="1225329" cy="9680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>
            <a:extLst>
              <a:ext uri="{FF2B5EF4-FFF2-40B4-BE49-F238E27FC236}">
                <a16:creationId xmlns:a16="http://schemas.microsoft.com/office/drawing/2014/main" id="{DB265D47-8824-8BB6-A612-D9EC82D821ED}"/>
              </a:ext>
            </a:extLst>
          </p:cNvPr>
          <p:cNvSpPr>
            <a:spLocks/>
          </p:cNvSpPr>
          <p:nvPr/>
        </p:nvSpPr>
        <p:spPr>
          <a:xfrm>
            <a:off x="7966373" y="4053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FD44607F-4820-A7D6-6271-B29F9A7760B6}"/>
              </a:ext>
            </a:extLst>
          </p:cNvPr>
          <p:cNvSpPr>
            <a:spLocks/>
          </p:cNvSpPr>
          <p:nvPr/>
        </p:nvSpPr>
        <p:spPr>
          <a:xfrm>
            <a:off x="8782916" y="3640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5FB3578A-C311-069B-F594-E154D2A14A41}"/>
              </a:ext>
            </a:extLst>
          </p:cNvPr>
          <p:cNvSpPr>
            <a:spLocks/>
          </p:cNvSpPr>
          <p:nvPr/>
        </p:nvSpPr>
        <p:spPr>
          <a:xfrm>
            <a:off x="8306177" y="4954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C9B5F666-4EEA-B0D2-2C77-7D23A48A6638}"/>
              </a:ext>
            </a:extLst>
          </p:cNvPr>
          <p:cNvSpPr>
            <a:spLocks/>
          </p:cNvSpPr>
          <p:nvPr/>
        </p:nvSpPr>
        <p:spPr>
          <a:xfrm>
            <a:off x="10380866" y="5190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90378FB5-6E13-2F0C-62C2-FB13658626A5}"/>
              </a:ext>
            </a:extLst>
          </p:cNvPr>
          <p:cNvSpPr>
            <a:spLocks/>
          </p:cNvSpPr>
          <p:nvPr/>
        </p:nvSpPr>
        <p:spPr>
          <a:xfrm>
            <a:off x="11096771" y="4759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3F71A744-9019-1EED-DD9C-79E54F11FC9D}"/>
              </a:ext>
            </a:extLst>
          </p:cNvPr>
          <p:cNvSpPr>
            <a:spLocks/>
          </p:cNvSpPr>
          <p:nvPr/>
        </p:nvSpPr>
        <p:spPr>
          <a:xfrm>
            <a:off x="11591119" y="3550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1238E983-3C07-E8EE-9434-0E95036B28BF}"/>
              </a:ext>
            </a:extLst>
          </p:cNvPr>
          <p:cNvSpPr>
            <a:spLocks/>
          </p:cNvSpPr>
          <p:nvPr/>
        </p:nvSpPr>
        <p:spPr>
          <a:xfrm>
            <a:off x="9654418" y="2838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1326FCBB-15BC-61F0-DC72-F9432E4EBBEE}"/>
              </a:ext>
            </a:extLst>
          </p:cNvPr>
          <p:cNvSpPr>
            <a:spLocks/>
          </p:cNvSpPr>
          <p:nvPr/>
        </p:nvSpPr>
        <p:spPr>
          <a:xfrm>
            <a:off x="10709705" y="3094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DDF91995-5B18-987B-95E4-05839DBF5F74}"/>
              </a:ext>
            </a:extLst>
          </p:cNvPr>
          <p:cNvSpPr>
            <a:spLocks/>
          </p:cNvSpPr>
          <p:nvPr/>
        </p:nvSpPr>
        <p:spPr>
          <a:xfrm>
            <a:off x="11230227" y="2497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B8F1369F-C54B-2D67-7B78-4BF0BB4D007A}"/>
              </a:ext>
            </a:extLst>
          </p:cNvPr>
          <p:cNvCxnSpPr>
            <a:cxnSpLocks/>
            <a:stCxn id="172" idx="6"/>
            <a:endCxn id="176" idx="2"/>
          </p:cNvCxnSpPr>
          <p:nvPr/>
        </p:nvCxnSpPr>
        <p:spPr>
          <a:xfrm flipV="1">
            <a:off x="8926916" y="3622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9EF519F6-DC62-8DD0-36B1-2DB08FC5A9E1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8038373" y="1912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3E7575BA-2EDC-A5A7-689A-F89743DE686E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8399265" y="1912470"/>
            <a:ext cx="455651" cy="17282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C199E4E7-C165-2F46-C025-D767401FA9E6}"/>
              </a:ext>
            </a:extLst>
          </p:cNvPr>
          <p:cNvCxnSpPr>
            <a:cxnSpLocks/>
            <a:stCxn id="169" idx="5"/>
            <a:endCxn id="178" idx="1"/>
          </p:cNvCxnSpPr>
          <p:nvPr/>
        </p:nvCxnSpPr>
        <p:spPr>
          <a:xfrm>
            <a:off x="8450177" y="1891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1C29E15E-295D-E14C-263E-FD995E1F967E}"/>
              </a:ext>
            </a:extLst>
          </p:cNvPr>
          <p:cNvCxnSpPr>
            <a:cxnSpLocks/>
            <a:stCxn id="169" idx="6"/>
            <a:endCxn id="179" idx="2"/>
          </p:cNvCxnSpPr>
          <p:nvPr/>
        </p:nvCxnSpPr>
        <p:spPr>
          <a:xfrm>
            <a:off x="8471265" y="1840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>
            <a:extLst>
              <a:ext uri="{FF2B5EF4-FFF2-40B4-BE49-F238E27FC236}">
                <a16:creationId xmlns:a16="http://schemas.microsoft.com/office/drawing/2014/main" id="{A7216116-66A4-B7C2-36A5-BAAFD8ACD88E}"/>
              </a:ext>
            </a:extLst>
          </p:cNvPr>
          <p:cNvCxnSpPr>
            <a:cxnSpLocks/>
            <a:stCxn id="169" idx="5"/>
            <a:endCxn id="175" idx="1"/>
          </p:cNvCxnSpPr>
          <p:nvPr/>
        </p:nvCxnSpPr>
        <p:spPr>
          <a:xfrm>
            <a:off x="8450177" y="1891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6A381CB8-F385-3986-01B5-25F12C3B66B7}"/>
              </a:ext>
            </a:extLst>
          </p:cNvPr>
          <p:cNvCxnSpPr>
            <a:cxnSpLocks/>
            <a:stCxn id="169" idx="5"/>
            <a:endCxn id="174" idx="1"/>
          </p:cNvCxnSpPr>
          <p:nvPr/>
        </p:nvCxnSpPr>
        <p:spPr>
          <a:xfrm>
            <a:off x="8450177" y="1891382"/>
            <a:ext cx="1951777" cy="33200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0D50ED5A-6E78-C288-E806-3101547A39F8}"/>
              </a:ext>
            </a:extLst>
          </p:cNvPr>
          <p:cNvCxnSpPr>
            <a:cxnSpLocks/>
            <a:stCxn id="169" idx="5"/>
            <a:endCxn id="176" idx="1"/>
          </p:cNvCxnSpPr>
          <p:nvPr/>
        </p:nvCxnSpPr>
        <p:spPr>
          <a:xfrm>
            <a:off x="8450177" y="1891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84EDA701-75DB-3009-9AAE-DB4354DD823D}"/>
              </a:ext>
            </a:extLst>
          </p:cNvPr>
          <p:cNvCxnSpPr>
            <a:cxnSpLocks/>
            <a:stCxn id="171" idx="6"/>
            <a:endCxn id="172" idx="2"/>
          </p:cNvCxnSpPr>
          <p:nvPr/>
        </p:nvCxnSpPr>
        <p:spPr>
          <a:xfrm flipV="1">
            <a:off x="8110373" y="3712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B066BDE0-BB94-60C8-8919-4C308209C7E8}"/>
              </a:ext>
            </a:extLst>
          </p:cNvPr>
          <p:cNvCxnSpPr>
            <a:cxnSpLocks/>
            <a:stCxn id="171" idx="4"/>
            <a:endCxn id="173" idx="1"/>
          </p:cNvCxnSpPr>
          <p:nvPr/>
        </p:nvCxnSpPr>
        <p:spPr>
          <a:xfrm>
            <a:off x="8038373" y="4197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DB6DCD46-AE27-A15F-6945-9C0FEC2E33AC}"/>
              </a:ext>
            </a:extLst>
          </p:cNvPr>
          <p:cNvCxnSpPr>
            <a:cxnSpLocks/>
            <a:stCxn id="171" idx="7"/>
            <a:endCxn id="177" idx="3"/>
          </p:cNvCxnSpPr>
          <p:nvPr/>
        </p:nvCxnSpPr>
        <p:spPr>
          <a:xfrm flipV="1">
            <a:off x="8089285" y="2961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C6F2B497-98C9-843A-3AB5-849810D17F7F}"/>
              </a:ext>
            </a:extLst>
          </p:cNvPr>
          <p:cNvCxnSpPr>
            <a:cxnSpLocks/>
            <a:stCxn id="171" idx="6"/>
            <a:endCxn id="178" idx="2"/>
          </p:cNvCxnSpPr>
          <p:nvPr/>
        </p:nvCxnSpPr>
        <p:spPr>
          <a:xfrm flipV="1">
            <a:off x="8110373" y="3166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949DE9C6-0803-178D-FC87-E6B5AA82E68C}"/>
              </a:ext>
            </a:extLst>
          </p:cNvPr>
          <p:cNvCxnSpPr>
            <a:cxnSpLocks/>
            <a:stCxn id="171" idx="6"/>
            <a:endCxn id="179" idx="3"/>
          </p:cNvCxnSpPr>
          <p:nvPr/>
        </p:nvCxnSpPr>
        <p:spPr>
          <a:xfrm flipV="1">
            <a:off x="8110373" y="2620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47F34CC7-36BB-9C39-1381-9ABFCA007174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>
            <a:off x="8110373" y="4125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3B10B6C9-B6A5-0213-2AB8-DC4F02B5B710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>
          <a:xfrm>
            <a:off x="8110373" y="4125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851A295F-5725-D8CE-947C-97D6484AE701}"/>
              </a:ext>
            </a:extLst>
          </p:cNvPr>
          <p:cNvCxnSpPr>
            <a:cxnSpLocks/>
            <a:stCxn id="171" idx="6"/>
            <a:endCxn id="176" idx="2"/>
          </p:cNvCxnSpPr>
          <p:nvPr/>
        </p:nvCxnSpPr>
        <p:spPr>
          <a:xfrm flipV="1">
            <a:off x="8110373" y="3622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D6DB9CF9-F012-C329-B16B-8FC12B580BDC}"/>
              </a:ext>
            </a:extLst>
          </p:cNvPr>
          <p:cNvCxnSpPr>
            <a:cxnSpLocks/>
            <a:stCxn id="173" idx="7"/>
            <a:endCxn id="172" idx="3"/>
          </p:cNvCxnSpPr>
          <p:nvPr/>
        </p:nvCxnSpPr>
        <p:spPr>
          <a:xfrm flipV="1">
            <a:off x="8429089" y="3763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7105F90D-6DFE-029E-3FE7-843AA0FB478C}"/>
              </a:ext>
            </a:extLst>
          </p:cNvPr>
          <p:cNvCxnSpPr>
            <a:cxnSpLocks/>
            <a:stCxn id="173" idx="0"/>
            <a:endCxn id="169" idx="4"/>
          </p:cNvCxnSpPr>
          <p:nvPr/>
        </p:nvCxnSpPr>
        <p:spPr>
          <a:xfrm flipV="1">
            <a:off x="8378177" y="1912470"/>
            <a:ext cx="21088" cy="304225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AD90B944-6F2D-3FCE-B02E-4B4C51862ACC}"/>
              </a:ext>
            </a:extLst>
          </p:cNvPr>
          <p:cNvCxnSpPr>
            <a:cxnSpLocks/>
            <a:stCxn id="173" idx="0"/>
            <a:endCxn id="177" idx="3"/>
          </p:cNvCxnSpPr>
          <p:nvPr/>
        </p:nvCxnSpPr>
        <p:spPr>
          <a:xfrm flipV="1">
            <a:off x="8378177" y="2961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A326A2CE-C81B-FC08-EF4B-DB1C8FC9C6EF}"/>
              </a:ext>
            </a:extLst>
          </p:cNvPr>
          <p:cNvCxnSpPr>
            <a:cxnSpLocks/>
            <a:stCxn id="173" idx="7"/>
            <a:endCxn id="178" idx="3"/>
          </p:cNvCxnSpPr>
          <p:nvPr/>
        </p:nvCxnSpPr>
        <p:spPr>
          <a:xfrm flipV="1">
            <a:off x="8429089" y="3217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238C0B41-901A-314D-A1AB-BABED3811962}"/>
              </a:ext>
            </a:extLst>
          </p:cNvPr>
          <p:cNvCxnSpPr>
            <a:cxnSpLocks/>
            <a:stCxn id="173" idx="7"/>
            <a:endCxn id="179" idx="3"/>
          </p:cNvCxnSpPr>
          <p:nvPr/>
        </p:nvCxnSpPr>
        <p:spPr>
          <a:xfrm flipV="1">
            <a:off x="8429089" y="2620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箭头连接符 200">
            <a:extLst>
              <a:ext uri="{FF2B5EF4-FFF2-40B4-BE49-F238E27FC236}">
                <a16:creationId xmlns:a16="http://schemas.microsoft.com/office/drawing/2014/main" id="{7C5DFF26-35C4-BD67-D5C4-72CBC78763ED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>
          <a:xfrm flipV="1">
            <a:off x="8450177" y="4831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箭头连接符 201">
            <a:extLst>
              <a:ext uri="{FF2B5EF4-FFF2-40B4-BE49-F238E27FC236}">
                <a16:creationId xmlns:a16="http://schemas.microsoft.com/office/drawing/2014/main" id="{9206B41E-A34C-4533-758A-B13D48EC9C25}"/>
              </a:ext>
            </a:extLst>
          </p:cNvPr>
          <p:cNvCxnSpPr>
            <a:cxnSpLocks/>
            <a:stCxn id="173" idx="6"/>
            <a:endCxn id="174" idx="2"/>
          </p:cNvCxnSpPr>
          <p:nvPr/>
        </p:nvCxnSpPr>
        <p:spPr>
          <a:xfrm>
            <a:off x="8450177" y="5026721"/>
            <a:ext cx="1930689" cy="235577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>
            <a:extLst>
              <a:ext uri="{FF2B5EF4-FFF2-40B4-BE49-F238E27FC236}">
                <a16:creationId xmlns:a16="http://schemas.microsoft.com/office/drawing/2014/main" id="{3A940B5F-6E85-14CB-1313-E416CE3292A0}"/>
              </a:ext>
            </a:extLst>
          </p:cNvPr>
          <p:cNvCxnSpPr>
            <a:cxnSpLocks/>
            <a:stCxn id="173" idx="6"/>
            <a:endCxn id="176" idx="2"/>
          </p:cNvCxnSpPr>
          <p:nvPr/>
        </p:nvCxnSpPr>
        <p:spPr>
          <a:xfrm flipV="1">
            <a:off x="8450177" y="3622628"/>
            <a:ext cx="3140942" cy="14040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箭头连接符 203">
            <a:extLst>
              <a:ext uri="{FF2B5EF4-FFF2-40B4-BE49-F238E27FC236}">
                <a16:creationId xmlns:a16="http://schemas.microsoft.com/office/drawing/2014/main" id="{B408CDEA-916A-3C4F-C67D-13F7B079C969}"/>
              </a:ext>
            </a:extLst>
          </p:cNvPr>
          <p:cNvCxnSpPr>
            <a:cxnSpLocks/>
            <a:stCxn id="172" idx="7"/>
            <a:endCxn id="179" idx="3"/>
          </p:cNvCxnSpPr>
          <p:nvPr/>
        </p:nvCxnSpPr>
        <p:spPr>
          <a:xfrm flipV="1">
            <a:off x="8905828" y="2620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箭头连接符 204">
            <a:extLst>
              <a:ext uri="{FF2B5EF4-FFF2-40B4-BE49-F238E27FC236}">
                <a16:creationId xmlns:a16="http://schemas.microsoft.com/office/drawing/2014/main" id="{61814E1A-53D7-12EA-1640-B0AF9DC1D040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>
          <a:xfrm>
            <a:off x="8926916" y="3712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286003A9-29F4-4C60-AE54-159DBA0EC95B}"/>
              </a:ext>
            </a:extLst>
          </p:cNvPr>
          <p:cNvCxnSpPr>
            <a:cxnSpLocks/>
            <a:stCxn id="172" idx="5"/>
            <a:endCxn id="174" idx="1"/>
          </p:cNvCxnSpPr>
          <p:nvPr/>
        </p:nvCxnSpPr>
        <p:spPr>
          <a:xfrm>
            <a:off x="8905828" y="3763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>
            <a:extLst>
              <a:ext uri="{FF2B5EF4-FFF2-40B4-BE49-F238E27FC236}">
                <a16:creationId xmlns:a16="http://schemas.microsoft.com/office/drawing/2014/main" id="{5DB86C37-A253-225B-2D23-3EECA0A906D0}"/>
              </a:ext>
            </a:extLst>
          </p:cNvPr>
          <p:cNvCxnSpPr>
            <a:cxnSpLocks/>
            <a:stCxn id="172" idx="6"/>
            <a:endCxn id="178" idx="2"/>
          </p:cNvCxnSpPr>
          <p:nvPr/>
        </p:nvCxnSpPr>
        <p:spPr>
          <a:xfrm flipV="1">
            <a:off x="8926916" y="3166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D99CE8B7-E604-530C-F038-88DEC9EF65D0}"/>
              </a:ext>
            </a:extLst>
          </p:cNvPr>
          <p:cNvCxnSpPr>
            <a:cxnSpLocks/>
            <a:stCxn id="172" idx="7"/>
            <a:endCxn id="177" idx="3"/>
          </p:cNvCxnSpPr>
          <p:nvPr/>
        </p:nvCxnSpPr>
        <p:spPr>
          <a:xfrm flipV="1">
            <a:off x="8905828" y="2961236"/>
            <a:ext cx="769678" cy="70052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>
            <a:extLst>
              <a:ext uri="{FF2B5EF4-FFF2-40B4-BE49-F238E27FC236}">
                <a16:creationId xmlns:a16="http://schemas.microsoft.com/office/drawing/2014/main" id="{27937ABF-71DF-FE8C-F031-71A9633C27F8}"/>
              </a:ext>
            </a:extLst>
          </p:cNvPr>
          <p:cNvCxnSpPr>
            <a:cxnSpLocks/>
            <a:stCxn id="177" idx="6"/>
            <a:endCxn id="179" idx="2"/>
          </p:cNvCxnSpPr>
          <p:nvPr/>
        </p:nvCxnSpPr>
        <p:spPr>
          <a:xfrm flipV="1">
            <a:off x="9798418" y="2569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7062309F-9A2A-72C9-C798-3300C183CB52}"/>
              </a:ext>
            </a:extLst>
          </p:cNvPr>
          <p:cNvCxnSpPr>
            <a:cxnSpLocks/>
            <a:stCxn id="177" idx="5"/>
            <a:endCxn id="178" idx="2"/>
          </p:cNvCxnSpPr>
          <p:nvPr/>
        </p:nvCxnSpPr>
        <p:spPr>
          <a:xfrm>
            <a:off x="9777330" y="2961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>
            <a:extLst>
              <a:ext uri="{FF2B5EF4-FFF2-40B4-BE49-F238E27FC236}">
                <a16:creationId xmlns:a16="http://schemas.microsoft.com/office/drawing/2014/main" id="{76C45628-0060-9DEA-BDDD-A7D756996EE0}"/>
              </a:ext>
            </a:extLst>
          </p:cNvPr>
          <p:cNvCxnSpPr>
            <a:cxnSpLocks/>
            <a:stCxn id="177" idx="5"/>
            <a:endCxn id="176" idx="1"/>
          </p:cNvCxnSpPr>
          <p:nvPr/>
        </p:nvCxnSpPr>
        <p:spPr>
          <a:xfrm>
            <a:off x="9777330" y="2961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箭头连接符 211">
            <a:extLst>
              <a:ext uri="{FF2B5EF4-FFF2-40B4-BE49-F238E27FC236}">
                <a16:creationId xmlns:a16="http://schemas.microsoft.com/office/drawing/2014/main" id="{BCCA1D3F-0288-580F-6721-CDEB03D3B4F8}"/>
              </a:ext>
            </a:extLst>
          </p:cNvPr>
          <p:cNvCxnSpPr>
            <a:cxnSpLocks/>
            <a:stCxn id="177" idx="4"/>
            <a:endCxn id="175" idx="1"/>
          </p:cNvCxnSpPr>
          <p:nvPr/>
        </p:nvCxnSpPr>
        <p:spPr>
          <a:xfrm>
            <a:off x="9726418" y="2982324"/>
            <a:ext cx="1391441" cy="179869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线箭头连接符 212">
            <a:extLst>
              <a:ext uri="{FF2B5EF4-FFF2-40B4-BE49-F238E27FC236}">
                <a16:creationId xmlns:a16="http://schemas.microsoft.com/office/drawing/2014/main" id="{B95DE50F-1C5D-6C5D-ECD4-8B758DCE00A1}"/>
              </a:ext>
            </a:extLst>
          </p:cNvPr>
          <p:cNvCxnSpPr>
            <a:cxnSpLocks/>
            <a:stCxn id="177" idx="4"/>
            <a:endCxn id="174" idx="1"/>
          </p:cNvCxnSpPr>
          <p:nvPr/>
        </p:nvCxnSpPr>
        <p:spPr>
          <a:xfrm>
            <a:off x="9726418" y="2982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4BA3CD00-B700-C5DC-3CA3-6BE99AD6F8C8}"/>
              </a:ext>
            </a:extLst>
          </p:cNvPr>
          <p:cNvCxnSpPr>
            <a:cxnSpLocks/>
            <a:stCxn id="179" idx="4"/>
            <a:endCxn id="176" idx="1"/>
          </p:cNvCxnSpPr>
          <p:nvPr/>
        </p:nvCxnSpPr>
        <p:spPr>
          <a:xfrm>
            <a:off x="11302227" y="2641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箭头连接符 214">
            <a:extLst>
              <a:ext uri="{FF2B5EF4-FFF2-40B4-BE49-F238E27FC236}">
                <a16:creationId xmlns:a16="http://schemas.microsoft.com/office/drawing/2014/main" id="{1D6FE53A-4C8A-FC18-6B6C-06027F65B5DE}"/>
              </a:ext>
            </a:extLst>
          </p:cNvPr>
          <p:cNvCxnSpPr>
            <a:cxnSpLocks/>
            <a:stCxn id="179" idx="4"/>
            <a:endCxn id="175" idx="0"/>
          </p:cNvCxnSpPr>
          <p:nvPr/>
        </p:nvCxnSpPr>
        <p:spPr>
          <a:xfrm flipH="1">
            <a:off x="11168771" y="2641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箭头连接符 215">
            <a:extLst>
              <a:ext uri="{FF2B5EF4-FFF2-40B4-BE49-F238E27FC236}">
                <a16:creationId xmlns:a16="http://schemas.microsoft.com/office/drawing/2014/main" id="{4E2BE4AA-1F0C-2C1B-3709-A5F6B402BBB3}"/>
              </a:ext>
            </a:extLst>
          </p:cNvPr>
          <p:cNvCxnSpPr>
            <a:cxnSpLocks/>
            <a:stCxn id="179" idx="4"/>
            <a:endCxn id="174" idx="0"/>
          </p:cNvCxnSpPr>
          <p:nvPr/>
        </p:nvCxnSpPr>
        <p:spPr>
          <a:xfrm flipH="1">
            <a:off x="10452866" y="2641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箭头连接符 216">
            <a:extLst>
              <a:ext uri="{FF2B5EF4-FFF2-40B4-BE49-F238E27FC236}">
                <a16:creationId xmlns:a16="http://schemas.microsoft.com/office/drawing/2014/main" id="{089C8F8A-7EC9-A020-6E62-49CAD863CDAC}"/>
              </a:ext>
            </a:extLst>
          </p:cNvPr>
          <p:cNvCxnSpPr>
            <a:cxnSpLocks/>
            <a:stCxn id="179" idx="3"/>
            <a:endCxn id="178" idx="7"/>
          </p:cNvCxnSpPr>
          <p:nvPr/>
        </p:nvCxnSpPr>
        <p:spPr>
          <a:xfrm flipH="1">
            <a:off x="10832617" y="2620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箭头连接符 217">
            <a:extLst>
              <a:ext uri="{FF2B5EF4-FFF2-40B4-BE49-F238E27FC236}">
                <a16:creationId xmlns:a16="http://schemas.microsoft.com/office/drawing/2014/main" id="{BA386276-0336-312D-2DB2-908938112BB5}"/>
              </a:ext>
            </a:extLst>
          </p:cNvPr>
          <p:cNvCxnSpPr>
            <a:cxnSpLocks/>
            <a:stCxn id="178" idx="6"/>
            <a:endCxn id="176" idx="2"/>
          </p:cNvCxnSpPr>
          <p:nvPr/>
        </p:nvCxnSpPr>
        <p:spPr>
          <a:xfrm>
            <a:off x="10853705" y="3166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箭头连接符 218">
            <a:extLst>
              <a:ext uri="{FF2B5EF4-FFF2-40B4-BE49-F238E27FC236}">
                <a16:creationId xmlns:a16="http://schemas.microsoft.com/office/drawing/2014/main" id="{B46BB3B0-0401-9B3A-F9AE-C91B21E284F9}"/>
              </a:ext>
            </a:extLst>
          </p:cNvPr>
          <p:cNvCxnSpPr>
            <a:cxnSpLocks/>
            <a:stCxn id="178" idx="4"/>
            <a:endCxn id="175" idx="0"/>
          </p:cNvCxnSpPr>
          <p:nvPr/>
        </p:nvCxnSpPr>
        <p:spPr>
          <a:xfrm>
            <a:off x="10781705" y="3238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箭头连接符 219">
            <a:extLst>
              <a:ext uri="{FF2B5EF4-FFF2-40B4-BE49-F238E27FC236}">
                <a16:creationId xmlns:a16="http://schemas.microsoft.com/office/drawing/2014/main" id="{10C42497-73E0-1862-399F-3A38BA4EF417}"/>
              </a:ext>
            </a:extLst>
          </p:cNvPr>
          <p:cNvCxnSpPr>
            <a:cxnSpLocks/>
            <a:stCxn id="178" idx="4"/>
            <a:endCxn id="174" idx="0"/>
          </p:cNvCxnSpPr>
          <p:nvPr/>
        </p:nvCxnSpPr>
        <p:spPr>
          <a:xfrm flipH="1">
            <a:off x="10452866" y="3238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箭头连接符 220">
            <a:extLst>
              <a:ext uri="{FF2B5EF4-FFF2-40B4-BE49-F238E27FC236}">
                <a16:creationId xmlns:a16="http://schemas.microsoft.com/office/drawing/2014/main" id="{D99CAB77-CB9A-14BA-4456-ED65C6C24B62}"/>
              </a:ext>
            </a:extLst>
          </p:cNvPr>
          <p:cNvCxnSpPr>
            <a:cxnSpLocks/>
            <a:stCxn id="176" idx="3"/>
            <a:endCxn id="175" idx="7"/>
          </p:cNvCxnSpPr>
          <p:nvPr/>
        </p:nvCxnSpPr>
        <p:spPr>
          <a:xfrm flipH="1">
            <a:off x="11219683" y="3673540"/>
            <a:ext cx="392524" cy="110747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箭头连接符 221">
            <a:extLst>
              <a:ext uri="{FF2B5EF4-FFF2-40B4-BE49-F238E27FC236}">
                <a16:creationId xmlns:a16="http://schemas.microsoft.com/office/drawing/2014/main" id="{508863D9-9826-1B8D-530B-94169B88523C}"/>
              </a:ext>
            </a:extLst>
          </p:cNvPr>
          <p:cNvCxnSpPr>
            <a:cxnSpLocks/>
            <a:stCxn id="174" idx="7"/>
            <a:endCxn id="176" idx="3"/>
          </p:cNvCxnSpPr>
          <p:nvPr/>
        </p:nvCxnSpPr>
        <p:spPr>
          <a:xfrm flipV="1">
            <a:off x="10503778" y="3673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线箭头连接符 222">
            <a:extLst>
              <a:ext uri="{FF2B5EF4-FFF2-40B4-BE49-F238E27FC236}">
                <a16:creationId xmlns:a16="http://schemas.microsoft.com/office/drawing/2014/main" id="{FF9DCC3D-0036-A2F2-37E0-CDA366ADE313}"/>
              </a:ext>
            </a:extLst>
          </p:cNvPr>
          <p:cNvCxnSpPr>
            <a:cxnSpLocks/>
            <a:stCxn id="175" idx="3"/>
            <a:endCxn id="174" idx="7"/>
          </p:cNvCxnSpPr>
          <p:nvPr/>
        </p:nvCxnSpPr>
        <p:spPr>
          <a:xfrm flipH="1">
            <a:off x="10503778" y="4882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F2E84DB9-333A-CFDE-AD24-D9F224AE2FF1}"/>
                  </a:ext>
                </a:extLst>
              </p:cNvPr>
              <p:cNvSpPr txBox="1"/>
              <p:nvPr/>
            </p:nvSpPr>
            <p:spPr>
              <a:xfrm>
                <a:off x="7975967" y="501189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F2E84DB9-333A-CFDE-AD24-D9F224AE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967" y="5011899"/>
                <a:ext cx="678006" cy="673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1672E8D4-912A-76AE-00A1-9C25FB0022E8}"/>
                  </a:ext>
                </a:extLst>
              </p:cNvPr>
              <p:cNvSpPr txBox="1"/>
              <p:nvPr/>
            </p:nvSpPr>
            <p:spPr>
              <a:xfrm>
                <a:off x="7474676" y="402078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1672E8D4-912A-76AE-00A1-9C25FB0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76" y="4020789"/>
                <a:ext cx="678006" cy="673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47662B6-BE57-5CA7-FBFA-54F75C496A6A}"/>
                  </a:ext>
                </a:extLst>
              </p:cNvPr>
              <p:cNvSpPr txBox="1"/>
              <p:nvPr/>
            </p:nvSpPr>
            <p:spPr>
              <a:xfrm>
                <a:off x="8249356" y="331661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47662B6-BE57-5CA7-FBFA-54F75C49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56" y="3316615"/>
                <a:ext cx="678006" cy="673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0F0BCB21-95F4-2C78-D3B4-9BEE53A75285}"/>
                  </a:ext>
                </a:extLst>
              </p:cNvPr>
              <p:cNvSpPr txBox="1"/>
              <p:nvPr/>
            </p:nvSpPr>
            <p:spPr>
              <a:xfrm>
                <a:off x="8176910" y="145592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0F0BCB21-95F4-2C78-D3B4-9BEE53A75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10" y="1455925"/>
                <a:ext cx="678006" cy="673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C978ABDC-B439-CA27-C895-FAF37E42BC1A}"/>
                  </a:ext>
                </a:extLst>
              </p:cNvPr>
              <p:cNvSpPr txBox="1"/>
              <p:nvPr/>
            </p:nvSpPr>
            <p:spPr>
              <a:xfrm>
                <a:off x="9488999" y="2512067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C978ABDC-B439-CA27-C895-FAF37E42B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999" y="2512067"/>
                <a:ext cx="678006" cy="673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F8EB201A-6864-EAAA-24C2-29B184C3B902}"/>
                  </a:ext>
                </a:extLst>
              </p:cNvPr>
              <p:cNvSpPr txBox="1"/>
              <p:nvPr/>
            </p:nvSpPr>
            <p:spPr>
              <a:xfrm>
                <a:off x="10344536" y="272488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(6)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F8EB201A-6864-EAAA-24C2-29B184C3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536" y="2724885"/>
                <a:ext cx="678006" cy="6730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72CBDA8-1496-389A-5A0D-1689B944FFFC}"/>
                  </a:ext>
                </a:extLst>
              </p:cNvPr>
              <p:cNvSpPr txBox="1"/>
              <p:nvPr/>
            </p:nvSpPr>
            <p:spPr>
              <a:xfrm>
                <a:off x="11082214" y="220740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(7)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72CBDA8-1496-389A-5A0D-1689B944F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214" y="2207409"/>
                <a:ext cx="678006" cy="6730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7032A43C-8B4E-C8CD-D39D-9236C5C49116}"/>
                  </a:ext>
                </a:extLst>
              </p:cNvPr>
              <p:cNvSpPr txBox="1"/>
              <p:nvPr/>
            </p:nvSpPr>
            <p:spPr>
              <a:xfrm>
                <a:off x="11476810" y="3656876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(8)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7032A43C-8B4E-C8CD-D39D-9236C5C4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810" y="3656876"/>
                <a:ext cx="678006" cy="6730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54D5EB0E-8DAF-16FB-D22F-C8450398CAB9}"/>
                  </a:ext>
                </a:extLst>
              </p:cNvPr>
              <p:cNvSpPr txBox="1"/>
              <p:nvPr/>
            </p:nvSpPr>
            <p:spPr>
              <a:xfrm>
                <a:off x="10970164" y="4823306"/>
                <a:ext cx="675570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(9)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54D5EB0E-8DAF-16FB-D22F-C8450398C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164" y="4823306"/>
                <a:ext cx="675570" cy="6730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147356B3-3313-013F-C187-3F60CBAD1B46}"/>
                  </a:ext>
                </a:extLst>
              </p:cNvPr>
              <p:cNvSpPr txBox="1"/>
              <p:nvPr/>
            </p:nvSpPr>
            <p:spPr>
              <a:xfrm>
                <a:off x="10128611" y="5222821"/>
                <a:ext cx="74289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(10)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147356B3-3313-013F-C187-3F60CBAD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11" y="5222821"/>
                <a:ext cx="742896" cy="6730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5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00F77E34-8B44-EF9D-8F28-C10087C65962}"/>
              </a:ext>
            </a:extLst>
          </p:cNvPr>
          <p:cNvSpPr/>
          <p:nvPr/>
        </p:nvSpPr>
        <p:spPr>
          <a:xfrm>
            <a:off x="3780263" y="691376"/>
            <a:ext cx="2687444" cy="521877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 w="19050">
            <a:solidFill>
              <a:schemeClr val="tx1">
                <a:alpha val="6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835AD1E-085A-243A-E710-AC7F79AB0591}"/>
              </a:ext>
            </a:extLst>
          </p:cNvPr>
          <p:cNvSpPr/>
          <p:nvPr/>
        </p:nvSpPr>
        <p:spPr>
          <a:xfrm>
            <a:off x="4016787" y="2489794"/>
            <a:ext cx="1792224" cy="187841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3C66081-B9AF-C6BB-96D4-7520D4D2A9BE}"/>
              </a:ext>
            </a:extLst>
          </p:cNvPr>
          <p:cNvSpPr/>
          <p:nvPr/>
        </p:nvSpPr>
        <p:spPr>
          <a:xfrm>
            <a:off x="4016787" y="887348"/>
            <a:ext cx="1792224" cy="14630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0BF7516-831B-8ADA-C82A-A48F4E5A36F2}"/>
              </a:ext>
            </a:extLst>
          </p:cNvPr>
          <p:cNvSpPr/>
          <p:nvPr/>
        </p:nvSpPr>
        <p:spPr>
          <a:xfrm>
            <a:off x="4114323" y="1003203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Resize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2112CBA-A315-114E-6E4A-A406110B5B28}"/>
              </a:ext>
            </a:extLst>
          </p:cNvPr>
          <p:cNvSpPr/>
          <p:nvPr/>
        </p:nvSpPr>
        <p:spPr>
          <a:xfrm>
            <a:off x="4114323" y="1466162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CenterCrop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30F4E14-EB16-E532-298C-47548894F877}"/>
              </a:ext>
            </a:extLst>
          </p:cNvPr>
          <p:cNvSpPr/>
          <p:nvPr/>
        </p:nvSpPr>
        <p:spPr>
          <a:xfrm>
            <a:off x="4114323" y="1928298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Normalize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0A46C22-D47B-1B6D-C94A-7051367B5F9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4912899" y="1325932"/>
            <a:ext cx="0" cy="1402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7D609C2-FA7E-E7F7-3AD0-6A3805D8844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912899" y="1788891"/>
            <a:ext cx="0" cy="139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65C7353-A93C-2DB0-A631-28ECEE1FF03A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4912899" y="2251027"/>
            <a:ext cx="0" cy="346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EBBA075-260E-D1BB-E56C-B7826F1F71E3}"/>
              </a:ext>
            </a:extLst>
          </p:cNvPr>
          <p:cNvSpPr/>
          <p:nvPr/>
        </p:nvSpPr>
        <p:spPr>
          <a:xfrm>
            <a:off x="4114323" y="2597308"/>
            <a:ext cx="1597152" cy="322729"/>
          </a:xfrm>
          <a:prstGeom prst="roundRect">
            <a:avLst/>
          </a:prstGeom>
          <a:solidFill>
            <a:srgbClr val="FFBC00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Convolution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E02183F-4B3C-FF1F-34FF-73A48481545E}"/>
              </a:ext>
            </a:extLst>
          </p:cNvPr>
          <p:cNvSpPr/>
          <p:nvPr/>
        </p:nvSpPr>
        <p:spPr>
          <a:xfrm>
            <a:off x="4114323" y="3112970"/>
            <a:ext cx="1597152" cy="322729"/>
          </a:xfrm>
          <a:prstGeom prst="roundRect">
            <a:avLst/>
          </a:prstGeom>
          <a:solidFill>
            <a:srgbClr val="B7D8F1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MaxPool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51FFC37-0A32-40A4-B6B5-155CF612B4B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4912899" y="2920037"/>
            <a:ext cx="0" cy="1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53024B5-E06F-61F5-2AF1-4AC7CD2AE1CE}"/>
              </a:ext>
            </a:extLst>
          </p:cNvPr>
          <p:cNvSpPr txBox="1"/>
          <p:nvPr/>
        </p:nvSpPr>
        <p:spPr>
          <a:xfrm>
            <a:off x="4912899" y="2891076"/>
            <a:ext cx="73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260F5D-917E-C917-FE23-7CE39357F88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12899" y="3435699"/>
            <a:ext cx="0" cy="18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CF00B062-E8CC-1988-2EC5-612E9C385262}"/>
              </a:ext>
            </a:extLst>
          </p:cNvPr>
          <p:cNvSpPr/>
          <p:nvPr/>
        </p:nvSpPr>
        <p:spPr>
          <a:xfrm>
            <a:off x="4501005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1ACD0F-F058-3913-B0FF-C5A4B2E3D163}"/>
              </a:ext>
            </a:extLst>
          </p:cNvPr>
          <p:cNvSpPr/>
          <p:nvPr/>
        </p:nvSpPr>
        <p:spPr>
          <a:xfrm>
            <a:off x="4876899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0F486C8-C771-F8EA-20B4-91493D6A7738}"/>
              </a:ext>
            </a:extLst>
          </p:cNvPr>
          <p:cNvSpPr/>
          <p:nvPr/>
        </p:nvSpPr>
        <p:spPr>
          <a:xfrm>
            <a:off x="5252793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5E75548-E3BC-0125-1148-8080EEE635C7}"/>
              </a:ext>
            </a:extLst>
          </p:cNvPr>
          <p:cNvSpPr/>
          <p:nvPr/>
        </p:nvSpPr>
        <p:spPr>
          <a:xfrm>
            <a:off x="4114323" y="3911664"/>
            <a:ext cx="1597152" cy="322729"/>
          </a:xfrm>
          <a:prstGeom prst="roundRect">
            <a:avLst/>
          </a:prstGeom>
          <a:solidFill>
            <a:srgbClr val="B7D8F1">
              <a:alpha val="8023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Flatten Layer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C6C88E16-44C8-DAC2-41FC-44F2E9710671}"/>
              </a:ext>
            </a:extLst>
          </p:cNvPr>
          <p:cNvSpPr/>
          <p:nvPr/>
        </p:nvSpPr>
        <p:spPr>
          <a:xfrm>
            <a:off x="411432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18D43B7-0CD9-92C1-3729-C5ABD55220CA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>
            <a:off x="4912899" y="4234393"/>
            <a:ext cx="0" cy="664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538FAD8-984C-6286-F0C7-F982E7E5FAD5}"/>
              </a:ext>
            </a:extLst>
          </p:cNvPr>
          <p:cNvSpPr/>
          <p:nvPr/>
        </p:nvSpPr>
        <p:spPr>
          <a:xfrm>
            <a:off x="411432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39F98F5-FD09-6658-FC36-9F766A3AD462}"/>
              </a:ext>
            </a:extLst>
          </p:cNvPr>
          <p:cNvCxnSpPr>
            <a:cxnSpLocks/>
            <a:stCxn id="45" idx="2"/>
            <a:endCxn id="41" idx="0"/>
          </p:cNvCxnSpPr>
          <p:nvPr/>
        </p:nvCxnSpPr>
        <p:spPr>
          <a:xfrm>
            <a:off x="491289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F94992-5469-4159-7930-31B3B609AB0D}"/>
              </a:ext>
            </a:extLst>
          </p:cNvPr>
          <p:cNvCxnSpPr/>
          <p:nvPr/>
        </p:nvCxnSpPr>
        <p:spPr>
          <a:xfrm>
            <a:off x="6096000" y="887348"/>
            <a:ext cx="0" cy="4842835"/>
          </a:xfrm>
          <a:prstGeom prst="straightConnector1">
            <a:avLst/>
          </a:prstGeom>
          <a:ln>
            <a:solidFill>
              <a:schemeClr val="tx1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FE403666-308A-F9EC-73FE-65B0623EBDAD}"/>
              </a:ext>
            </a:extLst>
          </p:cNvPr>
          <p:cNvSpPr txBox="1"/>
          <p:nvPr/>
        </p:nvSpPr>
        <p:spPr>
          <a:xfrm rot="16200000">
            <a:off x="4967947" y="3105056"/>
            <a:ext cx="2499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until model converges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8AE5720-6E83-8EAF-7A43-EAB732E43772}"/>
              </a:ext>
            </a:extLst>
          </p:cNvPr>
          <p:cNvSpPr/>
          <p:nvPr/>
        </p:nvSpPr>
        <p:spPr>
          <a:xfrm>
            <a:off x="2020269" y="92993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51345CE-933E-FA5A-6AAF-87000264F516}"/>
              </a:ext>
            </a:extLst>
          </p:cNvPr>
          <p:cNvSpPr/>
          <p:nvPr/>
        </p:nvSpPr>
        <p:spPr>
          <a:xfrm>
            <a:off x="2140013" y="107016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0A10C28-F866-24EF-057D-9ABE847BB405}"/>
              </a:ext>
            </a:extLst>
          </p:cNvPr>
          <p:cNvSpPr/>
          <p:nvPr/>
        </p:nvSpPr>
        <p:spPr>
          <a:xfrm>
            <a:off x="2283508" y="1222868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5BAFE3-8E63-1A19-E745-4F013D0785B0}"/>
              </a:ext>
            </a:extLst>
          </p:cNvPr>
          <p:cNvSpPr txBox="1"/>
          <p:nvPr/>
        </p:nvSpPr>
        <p:spPr>
          <a:xfrm>
            <a:off x="1160986" y="11794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5EA30-EC8F-2865-F82A-5B22A99CF54A}"/>
              </a:ext>
            </a:extLst>
          </p:cNvPr>
          <p:cNvSpPr/>
          <p:nvPr/>
        </p:nvSpPr>
        <p:spPr>
          <a:xfrm>
            <a:off x="152633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D6B3D550-7870-14EF-C276-18A8F8C7B860}"/>
              </a:ext>
            </a:extLst>
          </p:cNvPr>
          <p:cNvSpPr/>
          <p:nvPr/>
        </p:nvSpPr>
        <p:spPr>
          <a:xfrm>
            <a:off x="152633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89F853F-AB54-7B82-8DA2-535292E0A364}"/>
              </a:ext>
            </a:extLst>
          </p:cNvPr>
          <p:cNvCxnSpPr>
            <a:cxnSpLocks/>
            <a:stCxn id="66" idx="2"/>
            <a:endCxn id="65" idx="0"/>
          </p:cNvCxnSpPr>
          <p:nvPr/>
        </p:nvCxnSpPr>
        <p:spPr>
          <a:xfrm>
            <a:off x="232490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9C76E8D-EDA3-6940-547D-11906B72FA64}"/>
              </a:ext>
            </a:extLst>
          </p:cNvPr>
          <p:cNvCxnSpPr>
            <a:cxnSpLocks/>
            <a:stCxn id="63" idx="3"/>
            <a:endCxn id="9" idx="1"/>
          </p:cNvCxnSpPr>
          <p:nvPr/>
        </p:nvCxnSpPr>
        <p:spPr>
          <a:xfrm>
            <a:off x="3075508" y="1618868"/>
            <a:ext cx="9412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BF1BB22C-260A-8E51-8A53-47AB1731598B}"/>
              </a:ext>
            </a:extLst>
          </p:cNvPr>
          <p:cNvSpPr/>
          <p:nvPr/>
        </p:nvSpPr>
        <p:spPr>
          <a:xfrm>
            <a:off x="1526333" y="3276280"/>
            <a:ext cx="1597152" cy="322729"/>
          </a:xfrm>
          <a:prstGeom prst="roundRect">
            <a:avLst/>
          </a:prstGeom>
          <a:solidFill>
            <a:srgbClr val="FFBC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RSIS Method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BBCC5803-E4FB-C76C-A0A6-F0157AB4D549}"/>
              </a:ext>
            </a:extLst>
          </p:cNvPr>
          <p:cNvCxnSpPr>
            <a:cxnSpLocks/>
            <a:stCxn id="37" idx="1"/>
            <a:endCxn id="76" idx="3"/>
          </p:cNvCxnSpPr>
          <p:nvPr/>
        </p:nvCxnSpPr>
        <p:spPr>
          <a:xfrm flipH="1">
            <a:off x="3123485" y="3429000"/>
            <a:ext cx="893302" cy="8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8675D120-EAA3-75FF-C59C-4A7213A6EFEE}"/>
              </a:ext>
            </a:extLst>
          </p:cNvPr>
          <p:cNvCxnSpPr>
            <a:cxnSpLocks/>
            <a:stCxn id="76" idx="2"/>
            <a:endCxn id="66" idx="0"/>
          </p:cNvCxnSpPr>
          <p:nvPr/>
        </p:nvCxnSpPr>
        <p:spPr>
          <a:xfrm>
            <a:off x="2324909" y="3599009"/>
            <a:ext cx="0" cy="1300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AD289FE1-680B-8D51-D75E-C89CD7A93897}"/>
              </a:ext>
            </a:extLst>
          </p:cNvPr>
          <p:cNvSpPr/>
          <p:nvPr/>
        </p:nvSpPr>
        <p:spPr>
          <a:xfrm>
            <a:off x="1255923" y="3112970"/>
            <a:ext cx="2093205" cy="2797176"/>
          </a:xfrm>
          <a:prstGeom prst="rect">
            <a:avLst/>
          </a:prstGeom>
          <a:solidFill>
            <a:schemeClr val="tx2">
              <a:lumMod val="40000"/>
              <a:lumOff val="60000"/>
              <a:alpha val="18463"/>
            </a:schemeClr>
          </a:solidFill>
          <a:ln w="19050">
            <a:solidFill>
              <a:schemeClr val="tx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69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AD289FE1-680B-8D51-D75E-C89CD7A93897}"/>
              </a:ext>
            </a:extLst>
          </p:cNvPr>
          <p:cNvSpPr/>
          <p:nvPr/>
        </p:nvSpPr>
        <p:spPr>
          <a:xfrm>
            <a:off x="1255923" y="3775322"/>
            <a:ext cx="2093205" cy="2134823"/>
          </a:xfrm>
          <a:prstGeom prst="rect">
            <a:avLst/>
          </a:prstGeom>
          <a:solidFill>
            <a:schemeClr val="tx2">
              <a:lumMod val="40000"/>
              <a:lumOff val="60000"/>
              <a:alpha val="18463"/>
            </a:schemeClr>
          </a:solidFill>
          <a:ln w="19050">
            <a:solidFill>
              <a:schemeClr val="tx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0F77E34-8B44-EF9D-8F28-C10087C65962}"/>
              </a:ext>
            </a:extLst>
          </p:cNvPr>
          <p:cNvSpPr/>
          <p:nvPr/>
        </p:nvSpPr>
        <p:spPr>
          <a:xfrm>
            <a:off x="3780263" y="691376"/>
            <a:ext cx="3187696" cy="521877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 w="19050">
            <a:solidFill>
              <a:schemeClr val="tx1">
                <a:alpha val="6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835AD1E-085A-243A-E710-AC7F79AB0591}"/>
              </a:ext>
            </a:extLst>
          </p:cNvPr>
          <p:cNvSpPr/>
          <p:nvPr/>
        </p:nvSpPr>
        <p:spPr>
          <a:xfrm>
            <a:off x="4016787" y="2489794"/>
            <a:ext cx="1792224" cy="187841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3C66081-B9AF-C6BB-96D4-7520D4D2A9BE}"/>
              </a:ext>
            </a:extLst>
          </p:cNvPr>
          <p:cNvSpPr/>
          <p:nvPr/>
        </p:nvSpPr>
        <p:spPr>
          <a:xfrm>
            <a:off x="4016787" y="887348"/>
            <a:ext cx="1792224" cy="14630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0BF7516-831B-8ADA-C82A-A48F4E5A36F2}"/>
              </a:ext>
            </a:extLst>
          </p:cNvPr>
          <p:cNvSpPr/>
          <p:nvPr/>
        </p:nvSpPr>
        <p:spPr>
          <a:xfrm>
            <a:off x="4114323" y="1003203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Resize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2112CBA-A315-114E-6E4A-A406110B5B28}"/>
              </a:ext>
            </a:extLst>
          </p:cNvPr>
          <p:cNvSpPr/>
          <p:nvPr/>
        </p:nvSpPr>
        <p:spPr>
          <a:xfrm>
            <a:off x="4114323" y="1466162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CenterCrop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30F4E14-EB16-E532-298C-47548894F877}"/>
              </a:ext>
            </a:extLst>
          </p:cNvPr>
          <p:cNvSpPr/>
          <p:nvPr/>
        </p:nvSpPr>
        <p:spPr>
          <a:xfrm>
            <a:off x="4114323" y="1928298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Normalize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0A46C22-D47B-1B6D-C94A-7051367B5F9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4912899" y="1325932"/>
            <a:ext cx="0" cy="1402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7D609C2-FA7E-E7F7-3AD0-6A3805D8844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912899" y="1788891"/>
            <a:ext cx="0" cy="139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65C7353-A93C-2DB0-A631-28ECEE1FF03A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4912899" y="2251027"/>
            <a:ext cx="0" cy="346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EBBA075-260E-D1BB-E56C-B7826F1F71E3}"/>
              </a:ext>
            </a:extLst>
          </p:cNvPr>
          <p:cNvSpPr/>
          <p:nvPr/>
        </p:nvSpPr>
        <p:spPr>
          <a:xfrm>
            <a:off x="4114323" y="2597308"/>
            <a:ext cx="1597152" cy="322729"/>
          </a:xfrm>
          <a:prstGeom prst="roundRect">
            <a:avLst/>
          </a:prstGeom>
          <a:solidFill>
            <a:srgbClr val="FFBC00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Convolution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E02183F-4B3C-FF1F-34FF-73A48481545E}"/>
              </a:ext>
            </a:extLst>
          </p:cNvPr>
          <p:cNvSpPr/>
          <p:nvPr/>
        </p:nvSpPr>
        <p:spPr>
          <a:xfrm>
            <a:off x="4114323" y="3112970"/>
            <a:ext cx="1597152" cy="322729"/>
          </a:xfrm>
          <a:prstGeom prst="roundRect">
            <a:avLst/>
          </a:prstGeom>
          <a:solidFill>
            <a:srgbClr val="B7D8F1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MaxPool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51FFC37-0A32-40A4-B6B5-155CF612B4B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4912899" y="2920037"/>
            <a:ext cx="0" cy="1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53024B5-E06F-61F5-2AF1-4AC7CD2AE1CE}"/>
              </a:ext>
            </a:extLst>
          </p:cNvPr>
          <p:cNvSpPr txBox="1"/>
          <p:nvPr/>
        </p:nvSpPr>
        <p:spPr>
          <a:xfrm>
            <a:off x="4912899" y="2891076"/>
            <a:ext cx="73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260F5D-917E-C917-FE23-7CE39357F88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12899" y="3435699"/>
            <a:ext cx="0" cy="18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CF00B062-E8CC-1988-2EC5-612E9C385262}"/>
              </a:ext>
            </a:extLst>
          </p:cNvPr>
          <p:cNvSpPr/>
          <p:nvPr/>
        </p:nvSpPr>
        <p:spPr>
          <a:xfrm>
            <a:off x="4501005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1ACD0F-F058-3913-B0FF-C5A4B2E3D163}"/>
              </a:ext>
            </a:extLst>
          </p:cNvPr>
          <p:cNvSpPr/>
          <p:nvPr/>
        </p:nvSpPr>
        <p:spPr>
          <a:xfrm>
            <a:off x="4876899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0F486C8-C771-F8EA-20B4-91493D6A7738}"/>
              </a:ext>
            </a:extLst>
          </p:cNvPr>
          <p:cNvSpPr/>
          <p:nvPr/>
        </p:nvSpPr>
        <p:spPr>
          <a:xfrm>
            <a:off x="5252793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5E75548-E3BC-0125-1148-8080EEE635C7}"/>
              </a:ext>
            </a:extLst>
          </p:cNvPr>
          <p:cNvSpPr/>
          <p:nvPr/>
        </p:nvSpPr>
        <p:spPr>
          <a:xfrm>
            <a:off x="4114323" y="3911664"/>
            <a:ext cx="1597152" cy="322729"/>
          </a:xfrm>
          <a:prstGeom prst="roundRect">
            <a:avLst/>
          </a:prstGeom>
          <a:solidFill>
            <a:srgbClr val="B7D8F1">
              <a:alpha val="8023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Flatten Layer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C6C88E16-44C8-DAC2-41FC-44F2E9710671}"/>
              </a:ext>
            </a:extLst>
          </p:cNvPr>
          <p:cNvSpPr/>
          <p:nvPr/>
        </p:nvSpPr>
        <p:spPr>
          <a:xfrm>
            <a:off x="411432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18D43B7-0CD9-92C1-3729-C5ABD55220CA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>
            <a:off x="4912899" y="4234393"/>
            <a:ext cx="0" cy="664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538FAD8-984C-6286-F0C7-F982E7E5FAD5}"/>
              </a:ext>
            </a:extLst>
          </p:cNvPr>
          <p:cNvSpPr/>
          <p:nvPr/>
        </p:nvSpPr>
        <p:spPr>
          <a:xfrm>
            <a:off x="411432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39F98F5-FD09-6658-FC36-9F766A3AD462}"/>
              </a:ext>
            </a:extLst>
          </p:cNvPr>
          <p:cNvCxnSpPr>
            <a:cxnSpLocks/>
            <a:stCxn id="45" idx="2"/>
            <a:endCxn id="41" idx="0"/>
          </p:cNvCxnSpPr>
          <p:nvPr/>
        </p:nvCxnSpPr>
        <p:spPr>
          <a:xfrm>
            <a:off x="491289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F94992-5469-4159-7930-31B3B609AB0D}"/>
              </a:ext>
            </a:extLst>
          </p:cNvPr>
          <p:cNvCxnSpPr/>
          <p:nvPr/>
        </p:nvCxnSpPr>
        <p:spPr>
          <a:xfrm>
            <a:off x="6583347" y="877712"/>
            <a:ext cx="0" cy="4842835"/>
          </a:xfrm>
          <a:prstGeom prst="straightConnector1">
            <a:avLst/>
          </a:prstGeom>
          <a:ln>
            <a:solidFill>
              <a:schemeClr val="tx1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FE403666-308A-F9EC-73FE-65B0623EBDAD}"/>
              </a:ext>
            </a:extLst>
          </p:cNvPr>
          <p:cNvSpPr txBox="1"/>
          <p:nvPr/>
        </p:nvSpPr>
        <p:spPr>
          <a:xfrm rot="16200000">
            <a:off x="5455294" y="3095420"/>
            <a:ext cx="2499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until model converges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8AE5720-6E83-8EAF-7A43-EAB732E43772}"/>
              </a:ext>
            </a:extLst>
          </p:cNvPr>
          <p:cNvSpPr/>
          <p:nvPr/>
        </p:nvSpPr>
        <p:spPr>
          <a:xfrm>
            <a:off x="2020269" y="92993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51345CE-933E-FA5A-6AAF-87000264F516}"/>
              </a:ext>
            </a:extLst>
          </p:cNvPr>
          <p:cNvSpPr/>
          <p:nvPr/>
        </p:nvSpPr>
        <p:spPr>
          <a:xfrm>
            <a:off x="2140013" y="107016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0A10C28-F866-24EF-057D-9ABE847BB405}"/>
              </a:ext>
            </a:extLst>
          </p:cNvPr>
          <p:cNvSpPr/>
          <p:nvPr/>
        </p:nvSpPr>
        <p:spPr>
          <a:xfrm>
            <a:off x="2283508" y="1222868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5BAFE3-8E63-1A19-E745-4F013D0785B0}"/>
              </a:ext>
            </a:extLst>
          </p:cNvPr>
          <p:cNvSpPr txBox="1"/>
          <p:nvPr/>
        </p:nvSpPr>
        <p:spPr>
          <a:xfrm>
            <a:off x="1160986" y="11794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5EA30-EC8F-2865-F82A-5B22A99CF54A}"/>
              </a:ext>
            </a:extLst>
          </p:cNvPr>
          <p:cNvSpPr/>
          <p:nvPr/>
        </p:nvSpPr>
        <p:spPr>
          <a:xfrm>
            <a:off x="152633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D6B3D550-7870-14EF-C276-18A8F8C7B860}"/>
              </a:ext>
            </a:extLst>
          </p:cNvPr>
          <p:cNvSpPr/>
          <p:nvPr/>
        </p:nvSpPr>
        <p:spPr>
          <a:xfrm>
            <a:off x="152633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89F853F-AB54-7B82-8DA2-535292E0A364}"/>
              </a:ext>
            </a:extLst>
          </p:cNvPr>
          <p:cNvCxnSpPr>
            <a:cxnSpLocks/>
            <a:stCxn id="66" idx="2"/>
            <a:endCxn id="65" idx="0"/>
          </p:cNvCxnSpPr>
          <p:nvPr/>
        </p:nvCxnSpPr>
        <p:spPr>
          <a:xfrm>
            <a:off x="232490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9C76E8D-EDA3-6940-547D-11906B72FA64}"/>
              </a:ext>
            </a:extLst>
          </p:cNvPr>
          <p:cNvCxnSpPr>
            <a:cxnSpLocks/>
            <a:stCxn id="63" idx="3"/>
            <a:endCxn id="9" idx="1"/>
          </p:cNvCxnSpPr>
          <p:nvPr/>
        </p:nvCxnSpPr>
        <p:spPr>
          <a:xfrm>
            <a:off x="3075508" y="1618868"/>
            <a:ext cx="9412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BF1BB22C-260A-8E51-8A53-47AB1731598B}"/>
              </a:ext>
            </a:extLst>
          </p:cNvPr>
          <p:cNvSpPr/>
          <p:nvPr/>
        </p:nvSpPr>
        <p:spPr>
          <a:xfrm>
            <a:off x="1526333" y="3911663"/>
            <a:ext cx="1597152" cy="322729"/>
          </a:xfrm>
          <a:prstGeom prst="roundRect">
            <a:avLst/>
          </a:prstGeom>
          <a:solidFill>
            <a:srgbClr val="FFBC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RSIS Method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BBCC5803-E4FB-C76C-A0A6-F0157AB4D549}"/>
              </a:ext>
            </a:extLst>
          </p:cNvPr>
          <p:cNvCxnSpPr>
            <a:cxnSpLocks/>
            <a:stCxn id="40" idx="1"/>
            <a:endCxn id="76" idx="3"/>
          </p:cNvCxnSpPr>
          <p:nvPr/>
        </p:nvCxnSpPr>
        <p:spPr>
          <a:xfrm flipH="1" flipV="1">
            <a:off x="3123485" y="4073028"/>
            <a:ext cx="990838" cy="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8675D120-EAA3-75FF-C59C-4A7213A6EFEE}"/>
              </a:ext>
            </a:extLst>
          </p:cNvPr>
          <p:cNvCxnSpPr>
            <a:cxnSpLocks/>
            <a:stCxn id="76" idx="2"/>
            <a:endCxn id="66" idx="0"/>
          </p:cNvCxnSpPr>
          <p:nvPr/>
        </p:nvCxnSpPr>
        <p:spPr>
          <a:xfrm>
            <a:off x="2324909" y="4234392"/>
            <a:ext cx="0" cy="664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D2B3979-AD6F-C5C6-B683-E1CE8F155EEB}"/>
              </a:ext>
            </a:extLst>
          </p:cNvPr>
          <p:cNvSpPr txBox="1"/>
          <p:nvPr/>
        </p:nvSpPr>
        <p:spPr>
          <a:xfrm>
            <a:off x="1624513" y="341965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DC5606-275B-62B0-4A90-E998E3630222}"/>
              </a:ext>
            </a:extLst>
          </p:cNvPr>
          <p:cNvSpPr txBox="1"/>
          <p:nvPr/>
        </p:nvSpPr>
        <p:spPr>
          <a:xfrm rot="16200000">
            <a:off x="5107435" y="320376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4C89B-8510-49E9-3EBD-FD7A8560CDE3}"/>
              </a:ext>
            </a:extLst>
          </p:cNvPr>
          <p:cNvSpPr txBox="1"/>
          <p:nvPr/>
        </p:nvSpPr>
        <p:spPr>
          <a:xfrm rot="16200000">
            <a:off x="5083562" y="1449591"/>
            <a:ext cx="178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7857DD-277C-0A5A-5C8D-02D3B0421FA2}"/>
              </a:ext>
            </a:extLst>
          </p:cNvPr>
          <p:cNvSpPr txBox="1"/>
          <p:nvPr/>
        </p:nvSpPr>
        <p:spPr>
          <a:xfrm>
            <a:off x="1880678" y="592725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265B58-7456-28E2-45B4-D58460FD8726}"/>
              </a:ext>
            </a:extLst>
          </p:cNvPr>
          <p:cNvSpPr txBox="1"/>
          <p:nvPr/>
        </p:nvSpPr>
        <p:spPr>
          <a:xfrm>
            <a:off x="4855087" y="593017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40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C1C34C-84AC-7BF3-FDF3-718BD7D7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8" y="1291766"/>
            <a:ext cx="7772400" cy="3950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215C83-C0D8-ABFC-14CC-6CA389E4E518}"/>
              </a:ext>
            </a:extLst>
          </p:cNvPr>
          <p:cNvSpPr/>
          <p:nvPr/>
        </p:nvSpPr>
        <p:spPr>
          <a:xfrm>
            <a:off x="3460833" y="1451515"/>
            <a:ext cx="772839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BA2C60-6543-80AC-24CB-563615D06E7C}"/>
              </a:ext>
            </a:extLst>
          </p:cNvPr>
          <p:cNvSpPr/>
          <p:nvPr/>
        </p:nvSpPr>
        <p:spPr>
          <a:xfrm>
            <a:off x="7647773" y="1451515"/>
            <a:ext cx="621114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4112D9-A4D1-D290-583A-16386187267E}"/>
              </a:ext>
            </a:extLst>
          </p:cNvPr>
          <p:cNvSpPr/>
          <p:nvPr/>
        </p:nvSpPr>
        <p:spPr>
          <a:xfrm>
            <a:off x="3303763" y="3424403"/>
            <a:ext cx="1085358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Densenet121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251126-F84B-65ED-7C4A-31BEDF8D0BAC}"/>
              </a:ext>
            </a:extLst>
          </p:cNvPr>
          <p:cNvSpPr/>
          <p:nvPr/>
        </p:nvSpPr>
        <p:spPr>
          <a:xfrm>
            <a:off x="7415650" y="3419806"/>
            <a:ext cx="1085358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Mobilenet_v2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264F6D-D756-3CC9-4364-8C9E502FB65D}"/>
              </a:ext>
            </a:extLst>
          </p:cNvPr>
          <p:cNvSpPr/>
          <p:nvPr/>
        </p:nvSpPr>
        <p:spPr>
          <a:xfrm>
            <a:off x="2295144" y="847951"/>
            <a:ext cx="5010912" cy="242627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Before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RSIS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Convergence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500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1000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3000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7A45875-B1DA-EA82-1B07-E13758A48B95}"/>
              </a:ext>
            </a:extLst>
          </p:cNvPr>
          <p:cNvCxnSpPr/>
          <p:nvPr/>
        </p:nvCxnSpPr>
        <p:spPr>
          <a:xfrm>
            <a:off x="2448739" y="975406"/>
            <a:ext cx="3240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8D9A203-E656-E43E-4E54-02AAD6D53527}"/>
              </a:ext>
            </a:extLst>
          </p:cNvPr>
          <p:cNvCxnSpPr/>
          <p:nvPr/>
        </p:nvCxnSpPr>
        <p:spPr>
          <a:xfrm>
            <a:off x="3733530" y="983532"/>
            <a:ext cx="324092" cy="0"/>
          </a:xfrm>
          <a:prstGeom prst="line">
            <a:avLst/>
          </a:prstGeom>
          <a:ln w="25400">
            <a:solidFill>
              <a:srgbClr val="93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EB088D6-EE60-96A7-6248-4D4C86560147}"/>
              </a:ext>
            </a:extLst>
          </p:cNvPr>
          <p:cNvCxnSpPr/>
          <p:nvPr/>
        </p:nvCxnSpPr>
        <p:spPr>
          <a:xfrm>
            <a:off x="4995171" y="983532"/>
            <a:ext cx="324092" cy="0"/>
          </a:xfrm>
          <a:prstGeom prst="line">
            <a:avLst/>
          </a:prstGeom>
          <a:ln w="25400">
            <a:solidFill>
              <a:srgbClr val="1C8E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A27522B-B861-31B6-D262-7ACBD2609959}"/>
              </a:ext>
            </a:extLst>
          </p:cNvPr>
          <p:cNvCxnSpPr/>
          <p:nvPr/>
        </p:nvCxnSpPr>
        <p:spPr>
          <a:xfrm>
            <a:off x="5681935" y="983532"/>
            <a:ext cx="324092" cy="0"/>
          </a:xfrm>
          <a:prstGeom prst="line">
            <a:avLst/>
          </a:prstGeom>
          <a:ln w="25400">
            <a:solidFill>
              <a:srgbClr val="FD19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30E536A-ED9D-4AD1-6308-16C0233F5A1F}"/>
              </a:ext>
            </a:extLst>
          </p:cNvPr>
          <p:cNvCxnSpPr/>
          <p:nvPr/>
        </p:nvCxnSpPr>
        <p:spPr>
          <a:xfrm>
            <a:off x="6434764" y="983532"/>
            <a:ext cx="324092" cy="0"/>
          </a:xfrm>
          <a:prstGeom prst="line">
            <a:avLst/>
          </a:prstGeom>
          <a:ln w="25400">
            <a:solidFill>
              <a:srgbClr val="1B19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8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图片 1037">
            <a:extLst>
              <a:ext uri="{FF2B5EF4-FFF2-40B4-BE49-F238E27FC236}">
                <a16:creationId xmlns:a16="http://schemas.microsoft.com/office/drawing/2014/main" id="{AEFF3550-4EB6-18D8-130C-28F78870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8" y="4430950"/>
            <a:ext cx="6307654" cy="2162872"/>
          </a:xfrm>
          <a:prstGeom prst="rect">
            <a:avLst/>
          </a:prstGeom>
        </p:spPr>
      </p:pic>
      <p:pic>
        <p:nvPicPr>
          <p:cNvPr id="1037" name="图片 1036">
            <a:extLst>
              <a:ext uri="{FF2B5EF4-FFF2-40B4-BE49-F238E27FC236}">
                <a16:creationId xmlns:a16="http://schemas.microsoft.com/office/drawing/2014/main" id="{8C52A4DB-8AAC-B88E-C08C-AFDF6178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11" y="457462"/>
            <a:ext cx="7433894" cy="373783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4DB3C4F-F287-6CD2-587B-BAA18BB6C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6825A6B-3BA8-D4E2-AEBB-ED7057ACF85A}"/>
                  </a:ext>
                </a:extLst>
              </p:cNvPr>
              <p:cNvSpPr/>
              <p:nvPr/>
            </p:nvSpPr>
            <p:spPr>
              <a:xfrm>
                <a:off x="1972384" y="58123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6825A6B-3BA8-D4E2-AEBB-ED7057ACF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84" y="58123"/>
                <a:ext cx="4197549" cy="242627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37B18CA-3331-35B5-4E4C-B1EF8ADA324B}"/>
              </a:ext>
            </a:extLst>
          </p:cNvPr>
          <p:cNvCxnSpPr>
            <a:cxnSpLocks/>
          </p:cNvCxnSpPr>
          <p:nvPr/>
        </p:nvCxnSpPr>
        <p:spPr>
          <a:xfrm>
            <a:off x="2125979" y="185578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DBC143-E16A-C544-B704-28C390AE582C}"/>
                  </a:ext>
                </a:extLst>
              </p:cNvPr>
              <p:cNvSpPr/>
              <p:nvPr/>
            </p:nvSpPr>
            <p:spPr>
              <a:xfrm>
                <a:off x="1794698" y="1794144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DBC143-E16A-C544-B704-28C390AE5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98" y="1794144"/>
                <a:ext cx="821707" cy="256963"/>
              </a:xfrm>
              <a:prstGeom prst="rect">
                <a:avLst/>
              </a:prstGeom>
              <a:blipFill>
                <a:blip r:embed="rId5"/>
                <a:stretch>
                  <a:fillRect r="-4478" b="-1304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48089A3-EC53-0365-AF2B-3AA5CF7492EA}"/>
                  </a:ext>
                </a:extLst>
              </p:cNvPr>
              <p:cNvSpPr/>
              <p:nvPr/>
            </p:nvSpPr>
            <p:spPr>
              <a:xfrm>
                <a:off x="4250479" y="1794144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48089A3-EC53-0365-AF2B-3AA5CF74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79" y="1794144"/>
                <a:ext cx="912593" cy="256963"/>
              </a:xfrm>
              <a:prstGeom prst="rect">
                <a:avLst/>
              </a:prstGeom>
              <a:blipFill>
                <a:blip r:embed="rId6"/>
                <a:stretch>
                  <a:fillRect r="-2703" b="-1304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A736F98-8307-9A7E-4920-4D69FFE3D0E1}"/>
                  </a:ext>
                </a:extLst>
              </p:cNvPr>
              <p:cNvSpPr/>
              <p:nvPr/>
            </p:nvSpPr>
            <p:spPr>
              <a:xfrm>
                <a:off x="6864527" y="608251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A736F98-8307-9A7E-4920-4D69FFE3D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27" y="608251"/>
                <a:ext cx="821707" cy="256963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EE586A06-ADF2-45CB-1F0E-3D454612088F}"/>
              </a:ext>
            </a:extLst>
          </p:cNvPr>
          <p:cNvSpPr/>
          <p:nvPr/>
        </p:nvSpPr>
        <p:spPr>
          <a:xfrm>
            <a:off x="1463993" y="2517231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CBBF17-5703-8D0F-34A6-B291C0AEC18A}"/>
              </a:ext>
            </a:extLst>
          </p:cNvPr>
          <p:cNvSpPr/>
          <p:nvPr/>
        </p:nvSpPr>
        <p:spPr>
          <a:xfrm>
            <a:off x="3914975" y="2517231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2F0315-D126-51DC-AC59-48121EE5B848}"/>
              </a:ext>
            </a:extLst>
          </p:cNvPr>
          <p:cNvSpPr/>
          <p:nvPr/>
        </p:nvSpPr>
        <p:spPr>
          <a:xfrm>
            <a:off x="6573954" y="3674346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2310CCE-6126-9959-4EA9-0B698E2B75D7}"/>
              </a:ext>
            </a:extLst>
          </p:cNvPr>
          <p:cNvSpPr/>
          <p:nvPr/>
        </p:nvSpPr>
        <p:spPr>
          <a:xfrm>
            <a:off x="1161227" y="3782145"/>
            <a:ext cx="396000" cy="396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037ACA-4C4A-9987-4C76-F40D9D65A931}"/>
              </a:ext>
            </a:extLst>
          </p:cNvPr>
          <p:cNvSpPr/>
          <p:nvPr/>
        </p:nvSpPr>
        <p:spPr>
          <a:xfrm>
            <a:off x="7169198" y="2352346"/>
            <a:ext cx="324000" cy="324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E582FAB-09BB-2360-EACA-95E51ED39435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1499234" y="4120152"/>
            <a:ext cx="919002" cy="301868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4810099-4537-E855-2B56-614497B1051B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5709302" y="2628897"/>
            <a:ext cx="1507345" cy="180233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FF528AFB-2D09-5E58-B374-BF7DBD160411}"/>
              </a:ext>
            </a:extLst>
          </p:cNvPr>
          <p:cNvSpPr/>
          <p:nvPr/>
        </p:nvSpPr>
        <p:spPr>
          <a:xfrm>
            <a:off x="2205552" y="149614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6B47B613-F599-7265-105A-6225E9A165EE}"/>
              </a:ext>
            </a:extLst>
          </p:cNvPr>
          <p:cNvCxnSpPr>
            <a:cxnSpLocks/>
          </p:cNvCxnSpPr>
          <p:nvPr/>
        </p:nvCxnSpPr>
        <p:spPr>
          <a:xfrm>
            <a:off x="2832113" y="185578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F54CF5A5-DF51-BB06-F310-58C9F7ABC534}"/>
              </a:ext>
            </a:extLst>
          </p:cNvPr>
          <p:cNvSpPr/>
          <p:nvPr/>
        </p:nvSpPr>
        <p:spPr>
          <a:xfrm>
            <a:off x="2911686" y="149614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6A50D963-AAFC-5E00-0C8F-1B012C1A1F89}"/>
              </a:ext>
            </a:extLst>
          </p:cNvPr>
          <p:cNvCxnSpPr>
            <a:cxnSpLocks/>
          </p:cNvCxnSpPr>
          <p:nvPr/>
        </p:nvCxnSpPr>
        <p:spPr>
          <a:xfrm>
            <a:off x="3544481" y="189763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76507D51-CA72-BFA7-CC50-F55D1AD658B3}"/>
              </a:ext>
            </a:extLst>
          </p:cNvPr>
          <p:cNvSpPr/>
          <p:nvPr/>
        </p:nvSpPr>
        <p:spPr>
          <a:xfrm>
            <a:off x="3624054" y="153799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1A725CF8-FEAD-FBF5-2B37-44AAF0818FEE}"/>
              </a:ext>
            </a:extLst>
          </p:cNvPr>
          <p:cNvCxnSpPr>
            <a:cxnSpLocks/>
          </p:cNvCxnSpPr>
          <p:nvPr/>
        </p:nvCxnSpPr>
        <p:spPr>
          <a:xfrm>
            <a:off x="4252763" y="191798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D123F3-D2CC-C82C-9662-FB63FF62DB7E}"/>
              </a:ext>
            </a:extLst>
          </p:cNvPr>
          <p:cNvSpPr/>
          <p:nvPr/>
        </p:nvSpPr>
        <p:spPr>
          <a:xfrm>
            <a:off x="4332336" y="155834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724A1F05-EA90-40E3-9513-70AE96381BD6}"/>
              </a:ext>
            </a:extLst>
          </p:cNvPr>
          <p:cNvCxnSpPr>
            <a:cxnSpLocks/>
          </p:cNvCxnSpPr>
          <p:nvPr/>
        </p:nvCxnSpPr>
        <p:spPr>
          <a:xfrm>
            <a:off x="4888356" y="194566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53173AD7-99C8-2D47-625F-91FFEF3FCCE2}"/>
              </a:ext>
            </a:extLst>
          </p:cNvPr>
          <p:cNvSpPr/>
          <p:nvPr/>
        </p:nvSpPr>
        <p:spPr>
          <a:xfrm>
            <a:off x="4967929" y="158602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7A3684D4-71BC-5586-BFA6-D98764214A87}"/>
              </a:ext>
            </a:extLst>
          </p:cNvPr>
          <p:cNvCxnSpPr>
            <a:cxnSpLocks/>
          </p:cNvCxnSpPr>
          <p:nvPr/>
        </p:nvCxnSpPr>
        <p:spPr>
          <a:xfrm>
            <a:off x="5534082" y="194530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C0DA908-675A-152E-8D0F-69304ABF05E4}"/>
              </a:ext>
            </a:extLst>
          </p:cNvPr>
          <p:cNvSpPr/>
          <p:nvPr/>
        </p:nvSpPr>
        <p:spPr>
          <a:xfrm>
            <a:off x="5613655" y="158566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8D1D627-C142-48FD-1DF6-6C396D09B587}"/>
              </a:ext>
            </a:extLst>
          </p:cNvPr>
          <p:cNvSpPr/>
          <p:nvPr/>
        </p:nvSpPr>
        <p:spPr>
          <a:xfrm>
            <a:off x="5896104" y="4745804"/>
            <a:ext cx="1032182" cy="625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+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–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+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-</a:t>
            </a:r>
            <a:endParaRPr kumimoji="1" lang="zh-CN" alt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C5EB60D-0A21-E5F9-F785-ED70BAF5C613}"/>
              </a:ext>
            </a:extLst>
          </p:cNvPr>
          <p:cNvSpPr/>
          <p:nvPr/>
        </p:nvSpPr>
        <p:spPr>
          <a:xfrm>
            <a:off x="5957361" y="4821874"/>
            <a:ext cx="154895" cy="76200"/>
          </a:xfrm>
          <a:prstGeom prst="rect">
            <a:avLst/>
          </a:prstGeom>
          <a:solidFill>
            <a:srgbClr val="97979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AD777A5-3679-606B-7143-9859B4877704}"/>
              </a:ext>
            </a:extLst>
          </p:cNvPr>
          <p:cNvSpPr/>
          <p:nvPr/>
        </p:nvSpPr>
        <p:spPr>
          <a:xfrm>
            <a:off x="5957362" y="4954179"/>
            <a:ext cx="154895" cy="76200"/>
          </a:xfrm>
          <a:prstGeom prst="rect">
            <a:avLst/>
          </a:prstGeom>
          <a:solidFill>
            <a:srgbClr val="CCCAC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71E74E-77CB-CB07-7475-865FEA3825DD}"/>
              </a:ext>
            </a:extLst>
          </p:cNvPr>
          <p:cNvSpPr/>
          <p:nvPr/>
        </p:nvSpPr>
        <p:spPr>
          <a:xfrm>
            <a:off x="5957362" y="5091918"/>
            <a:ext cx="154895" cy="76200"/>
          </a:xfrm>
          <a:prstGeom prst="rect">
            <a:avLst/>
          </a:prstGeom>
          <a:solidFill>
            <a:srgbClr val="D9949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6BBBD4C-499D-10F9-D3EF-BEBA1F69FD38}"/>
              </a:ext>
            </a:extLst>
          </p:cNvPr>
          <p:cNvSpPr/>
          <p:nvPr/>
        </p:nvSpPr>
        <p:spPr>
          <a:xfrm>
            <a:off x="5957361" y="5232168"/>
            <a:ext cx="154895" cy="76200"/>
          </a:xfrm>
          <a:prstGeom prst="rect">
            <a:avLst/>
          </a:prstGeom>
          <a:solidFill>
            <a:srgbClr val="9797D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354D4B9-F31E-DD69-B46E-CA03C0181B68}"/>
              </a:ext>
            </a:extLst>
          </p:cNvPr>
          <p:cNvSpPr/>
          <p:nvPr/>
        </p:nvSpPr>
        <p:spPr>
          <a:xfrm>
            <a:off x="2765490" y="4745804"/>
            <a:ext cx="1029600" cy="625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+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–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+</a:t>
            </a: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-</a:t>
            </a:r>
            <a:endParaRPr kumimoji="1" lang="zh-CN" alt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EE74F8-423F-F860-CAFD-529A8A36689C}"/>
              </a:ext>
            </a:extLst>
          </p:cNvPr>
          <p:cNvSpPr/>
          <p:nvPr/>
        </p:nvSpPr>
        <p:spPr>
          <a:xfrm>
            <a:off x="2840340" y="4821874"/>
            <a:ext cx="154895" cy="76200"/>
          </a:xfrm>
          <a:prstGeom prst="rect">
            <a:avLst/>
          </a:prstGeom>
          <a:solidFill>
            <a:srgbClr val="97979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860D185-6A91-B1AF-8C92-B040AF4063D1}"/>
              </a:ext>
            </a:extLst>
          </p:cNvPr>
          <p:cNvSpPr/>
          <p:nvPr/>
        </p:nvSpPr>
        <p:spPr>
          <a:xfrm>
            <a:off x="2840341" y="4954179"/>
            <a:ext cx="154895" cy="76200"/>
          </a:xfrm>
          <a:prstGeom prst="rect">
            <a:avLst/>
          </a:prstGeom>
          <a:solidFill>
            <a:srgbClr val="CCCAC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12D6D5-E649-AF08-20FF-93F95A03102F}"/>
              </a:ext>
            </a:extLst>
          </p:cNvPr>
          <p:cNvSpPr/>
          <p:nvPr/>
        </p:nvSpPr>
        <p:spPr>
          <a:xfrm>
            <a:off x="2840341" y="5091918"/>
            <a:ext cx="154895" cy="76200"/>
          </a:xfrm>
          <a:prstGeom prst="rect">
            <a:avLst/>
          </a:prstGeom>
          <a:solidFill>
            <a:srgbClr val="D9949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9FE2B33-4B66-E1F3-E734-1071B63D2AFE}"/>
              </a:ext>
            </a:extLst>
          </p:cNvPr>
          <p:cNvSpPr/>
          <p:nvPr/>
        </p:nvSpPr>
        <p:spPr>
          <a:xfrm>
            <a:off x="2840340" y="5232168"/>
            <a:ext cx="154895" cy="76200"/>
          </a:xfrm>
          <a:prstGeom prst="rect">
            <a:avLst/>
          </a:prstGeom>
          <a:solidFill>
            <a:srgbClr val="9797D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910259D-1C70-D331-B5E4-5584552F3FA3}"/>
              </a:ext>
            </a:extLst>
          </p:cNvPr>
          <p:cNvSpPr/>
          <p:nvPr/>
        </p:nvSpPr>
        <p:spPr>
          <a:xfrm>
            <a:off x="7299305" y="2490877"/>
            <a:ext cx="55571" cy="5270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93321E34-8637-2AC5-1EA8-F4DEB2930E78}"/>
              </a:ext>
            </a:extLst>
          </p:cNvPr>
          <p:cNvSpPr/>
          <p:nvPr/>
        </p:nvSpPr>
        <p:spPr>
          <a:xfrm>
            <a:off x="1332000" y="3955413"/>
            <a:ext cx="55571" cy="5270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37C89EC-44FA-AC74-2778-2C8107E21914}"/>
              </a:ext>
            </a:extLst>
          </p:cNvPr>
          <p:cNvSpPr txBox="1"/>
          <p:nvPr/>
        </p:nvSpPr>
        <p:spPr>
          <a:xfrm>
            <a:off x="1322157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1221CC5-5F4F-609F-6843-248E9B61E14F}"/>
              </a:ext>
            </a:extLst>
          </p:cNvPr>
          <p:cNvSpPr txBox="1"/>
          <p:nvPr/>
        </p:nvSpPr>
        <p:spPr>
          <a:xfrm>
            <a:off x="3976993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" name="文本框 1023">
            <a:extLst>
              <a:ext uri="{FF2B5EF4-FFF2-40B4-BE49-F238E27FC236}">
                <a16:creationId xmlns:a16="http://schemas.microsoft.com/office/drawing/2014/main" id="{429AFBB4-C338-E2EF-A452-1800C7C88419}"/>
              </a:ext>
            </a:extLst>
          </p:cNvPr>
          <p:cNvSpPr txBox="1"/>
          <p:nvPr/>
        </p:nvSpPr>
        <p:spPr>
          <a:xfrm>
            <a:off x="6469871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6" name="文本框 1025">
            <a:extLst>
              <a:ext uri="{FF2B5EF4-FFF2-40B4-BE49-F238E27FC236}">
                <a16:creationId xmlns:a16="http://schemas.microsoft.com/office/drawing/2014/main" id="{95A6659D-0739-357B-63B5-84BB31CC3F1A}"/>
              </a:ext>
            </a:extLst>
          </p:cNvPr>
          <p:cNvSpPr txBox="1"/>
          <p:nvPr/>
        </p:nvSpPr>
        <p:spPr>
          <a:xfrm>
            <a:off x="6469871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057C632D-0975-8D1F-F30C-0F2AAA781A8B}"/>
              </a:ext>
            </a:extLst>
          </p:cNvPr>
          <p:cNvSpPr txBox="1"/>
          <p:nvPr/>
        </p:nvSpPr>
        <p:spPr>
          <a:xfrm>
            <a:off x="3976993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文本框 1027">
            <a:extLst>
              <a:ext uri="{FF2B5EF4-FFF2-40B4-BE49-F238E27FC236}">
                <a16:creationId xmlns:a16="http://schemas.microsoft.com/office/drawing/2014/main" id="{1AE64AD3-6D40-CB68-6D1D-4B6B2A607B69}"/>
              </a:ext>
            </a:extLst>
          </p:cNvPr>
          <p:cNvSpPr txBox="1"/>
          <p:nvPr/>
        </p:nvSpPr>
        <p:spPr>
          <a:xfrm>
            <a:off x="1320937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AFCA7B5B-4B7A-D887-ACBC-3D10F721FB71}"/>
              </a:ext>
            </a:extLst>
          </p:cNvPr>
          <p:cNvSpPr txBox="1"/>
          <p:nvPr/>
        </p:nvSpPr>
        <p:spPr>
          <a:xfrm>
            <a:off x="2367258" y="6550223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27DA919E-45F0-8D32-FFEC-1127B198F304}"/>
              </a:ext>
            </a:extLst>
          </p:cNvPr>
          <p:cNvSpPr txBox="1"/>
          <p:nvPr/>
        </p:nvSpPr>
        <p:spPr>
          <a:xfrm>
            <a:off x="5529974" y="6557544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15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14322F-ABA6-9979-BCED-4FC0FAB0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870675"/>
            <a:ext cx="7772400" cy="5116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12B2B3-67BC-57DD-8C62-D8500E6647BF}"/>
                  </a:ext>
                </a:extLst>
              </p:cNvPr>
              <p:cNvSpPr/>
              <p:nvPr/>
            </p:nvSpPr>
            <p:spPr>
              <a:xfrm>
                <a:off x="2316768" y="402508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12B2B3-67BC-57DD-8C62-D8500E664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68" y="402508"/>
                <a:ext cx="4197549" cy="242627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51E5945-105D-D328-9512-F66027AC5991}"/>
              </a:ext>
            </a:extLst>
          </p:cNvPr>
          <p:cNvCxnSpPr>
            <a:cxnSpLocks/>
          </p:cNvCxnSpPr>
          <p:nvPr/>
        </p:nvCxnSpPr>
        <p:spPr>
          <a:xfrm>
            <a:off x="2470363" y="529963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310F76B-F511-E211-0802-6F648F653FB6}"/>
              </a:ext>
            </a:extLst>
          </p:cNvPr>
          <p:cNvSpPr/>
          <p:nvPr/>
        </p:nvSpPr>
        <p:spPr>
          <a:xfrm>
            <a:off x="2549936" y="493999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82548C2-BA8A-44F1-515E-25C8C364E798}"/>
              </a:ext>
            </a:extLst>
          </p:cNvPr>
          <p:cNvCxnSpPr>
            <a:cxnSpLocks/>
          </p:cNvCxnSpPr>
          <p:nvPr/>
        </p:nvCxnSpPr>
        <p:spPr>
          <a:xfrm>
            <a:off x="3176497" y="529963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A7B05D50-F2DC-8CC8-5B73-EC8FC147984A}"/>
              </a:ext>
            </a:extLst>
          </p:cNvPr>
          <p:cNvSpPr/>
          <p:nvPr/>
        </p:nvSpPr>
        <p:spPr>
          <a:xfrm>
            <a:off x="3256070" y="493999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99DAA9A-C48C-F13C-1B1E-4E4E39965630}"/>
              </a:ext>
            </a:extLst>
          </p:cNvPr>
          <p:cNvCxnSpPr>
            <a:cxnSpLocks/>
          </p:cNvCxnSpPr>
          <p:nvPr/>
        </p:nvCxnSpPr>
        <p:spPr>
          <a:xfrm>
            <a:off x="3888865" y="534148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09960DD-8AE2-BE60-180A-C9CE7A00943B}"/>
              </a:ext>
            </a:extLst>
          </p:cNvPr>
          <p:cNvSpPr/>
          <p:nvPr/>
        </p:nvSpPr>
        <p:spPr>
          <a:xfrm>
            <a:off x="3968438" y="498184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8B8DABF-DADC-31B5-AA14-CA201DC94757}"/>
              </a:ext>
            </a:extLst>
          </p:cNvPr>
          <p:cNvCxnSpPr>
            <a:cxnSpLocks/>
          </p:cNvCxnSpPr>
          <p:nvPr/>
        </p:nvCxnSpPr>
        <p:spPr>
          <a:xfrm>
            <a:off x="4597147" y="536183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B76EC39A-EF2A-BFA4-AD44-F8F72F19666F}"/>
              </a:ext>
            </a:extLst>
          </p:cNvPr>
          <p:cNvSpPr/>
          <p:nvPr/>
        </p:nvSpPr>
        <p:spPr>
          <a:xfrm>
            <a:off x="4676720" y="500219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90B6100-2FAB-980B-9A21-2FA3F39D9814}"/>
              </a:ext>
            </a:extLst>
          </p:cNvPr>
          <p:cNvCxnSpPr>
            <a:cxnSpLocks/>
          </p:cNvCxnSpPr>
          <p:nvPr/>
        </p:nvCxnSpPr>
        <p:spPr>
          <a:xfrm>
            <a:off x="5232740" y="538951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1CC07293-CBB5-B0A3-3315-98E7E9340DB6}"/>
              </a:ext>
            </a:extLst>
          </p:cNvPr>
          <p:cNvSpPr/>
          <p:nvPr/>
        </p:nvSpPr>
        <p:spPr>
          <a:xfrm>
            <a:off x="5312313" y="502987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DB4EC491-E225-AC94-D08E-E9285C034166}"/>
              </a:ext>
            </a:extLst>
          </p:cNvPr>
          <p:cNvCxnSpPr>
            <a:cxnSpLocks/>
          </p:cNvCxnSpPr>
          <p:nvPr/>
        </p:nvCxnSpPr>
        <p:spPr>
          <a:xfrm>
            <a:off x="5878466" y="538915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05BB8C75-7749-0C5A-1618-CC448C4489F5}"/>
              </a:ext>
            </a:extLst>
          </p:cNvPr>
          <p:cNvSpPr/>
          <p:nvPr/>
        </p:nvSpPr>
        <p:spPr>
          <a:xfrm>
            <a:off x="5958039" y="502951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1700756-9FF0-8EC9-0E59-77299C6081AC}"/>
                  </a:ext>
                </a:extLst>
              </p:cNvPr>
              <p:cNvSpPr/>
              <p:nvPr/>
            </p:nvSpPr>
            <p:spPr>
              <a:xfrm>
                <a:off x="3218731" y="2007900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1700756-9FF0-8EC9-0E59-77299C608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31" y="2007900"/>
                <a:ext cx="821707" cy="256963"/>
              </a:xfrm>
              <a:prstGeom prst="rect">
                <a:avLst/>
              </a:prstGeom>
              <a:blipFill>
                <a:blip r:embed="rId4"/>
                <a:stretch>
                  <a:fillRect r="-2941" b="-1304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BEA9645-0026-0EE1-EA1C-3865E47D522C}"/>
                  </a:ext>
                </a:extLst>
              </p:cNvPr>
              <p:cNvSpPr/>
              <p:nvPr/>
            </p:nvSpPr>
            <p:spPr>
              <a:xfrm>
                <a:off x="3127845" y="3740649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BEA9645-0026-0EE1-EA1C-3865E47D5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45" y="3740649"/>
                <a:ext cx="912593" cy="256963"/>
              </a:xfrm>
              <a:prstGeom prst="rect">
                <a:avLst/>
              </a:prstGeom>
              <a:blipFill>
                <a:blip r:embed="rId5"/>
                <a:stretch>
                  <a:fillRect r="-2667" b="-1363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94D811B-E6A2-3974-AE98-088BE0A8811F}"/>
                  </a:ext>
                </a:extLst>
              </p:cNvPr>
              <p:cNvSpPr/>
              <p:nvPr/>
            </p:nvSpPr>
            <p:spPr>
              <a:xfrm>
                <a:off x="3182731" y="4467732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94D811B-E6A2-3974-AE98-088BE0A88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731" y="4467732"/>
                <a:ext cx="821707" cy="256963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98AA8573-F828-47CC-AC5F-BE7C6C9E1233}"/>
              </a:ext>
            </a:extLst>
          </p:cNvPr>
          <p:cNvSpPr/>
          <p:nvPr/>
        </p:nvSpPr>
        <p:spPr>
          <a:xfrm>
            <a:off x="7004208" y="1867025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91A404-AABC-EF38-5E41-795129018CD6}"/>
              </a:ext>
            </a:extLst>
          </p:cNvPr>
          <p:cNvSpPr/>
          <p:nvPr/>
        </p:nvSpPr>
        <p:spPr>
          <a:xfrm>
            <a:off x="6902095" y="3670211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CD74F8-90D5-E884-BEE3-87E9A5557A67}"/>
              </a:ext>
            </a:extLst>
          </p:cNvPr>
          <p:cNvSpPr/>
          <p:nvPr/>
        </p:nvSpPr>
        <p:spPr>
          <a:xfrm>
            <a:off x="7021020" y="4604530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9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EC228D-F836-48F4-BC73-68932796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3" y="971656"/>
            <a:ext cx="7772400" cy="5104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5CAEC9-FEB9-D3FF-B9E6-AF6E19DB33FF}"/>
                  </a:ext>
                </a:extLst>
              </p:cNvPr>
              <p:cNvSpPr/>
              <p:nvPr/>
            </p:nvSpPr>
            <p:spPr>
              <a:xfrm>
                <a:off x="2526913" y="509763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5CAEC9-FEB9-D3FF-B9E6-AF6E19DB3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13" y="509763"/>
                <a:ext cx="4197549" cy="242627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32336AC-65FF-E8AE-13FC-9A53517B0BE8}"/>
              </a:ext>
            </a:extLst>
          </p:cNvPr>
          <p:cNvCxnSpPr>
            <a:cxnSpLocks/>
          </p:cNvCxnSpPr>
          <p:nvPr/>
        </p:nvCxnSpPr>
        <p:spPr>
          <a:xfrm>
            <a:off x="2680508" y="637218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4DF2DC2C-0F8A-3CD2-F356-BA32C88734CC}"/>
              </a:ext>
            </a:extLst>
          </p:cNvPr>
          <p:cNvSpPr/>
          <p:nvPr/>
        </p:nvSpPr>
        <p:spPr>
          <a:xfrm>
            <a:off x="2760081" y="601254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D81F672-EFDD-C0DE-C0AA-BEF674029E17}"/>
              </a:ext>
            </a:extLst>
          </p:cNvPr>
          <p:cNvCxnSpPr>
            <a:cxnSpLocks/>
          </p:cNvCxnSpPr>
          <p:nvPr/>
        </p:nvCxnSpPr>
        <p:spPr>
          <a:xfrm>
            <a:off x="3386642" y="637218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E9FF9ED7-DD5C-6325-95DC-987008A66993}"/>
              </a:ext>
            </a:extLst>
          </p:cNvPr>
          <p:cNvSpPr/>
          <p:nvPr/>
        </p:nvSpPr>
        <p:spPr>
          <a:xfrm>
            <a:off x="3466215" y="601254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779B7A6-EF04-D147-E44E-D3F1DB857835}"/>
              </a:ext>
            </a:extLst>
          </p:cNvPr>
          <p:cNvCxnSpPr>
            <a:cxnSpLocks/>
          </p:cNvCxnSpPr>
          <p:nvPr/>
        </p:nvCxnSpPr>
        <p:spPr>
          <a:xfrm>
            <a:off x="4099010" y="641403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D7DEABB-C2C9-ABFD-4902-A8B03F9F4992}"/>
              </a:ext>
            </a:extLst>
          </p:cNvPr>
          <p:cNvSpPr/>
          <p:nvPr/>
        </p:nvSpPr>
        <p:spPr>
          <a:xfrm>
            <a:off x="4178583" y="605439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2C94AA0-AABD-D2B9-274C-BA6D78D3F932}"/>
              </a:ext>
            </a:extLst>
          </p:cNvPr>
          <p:cNvCxnSpPr>
            <a:cxnSpLocks/>
          </p:cNvCxnSpPr>
          <p:nvPr/>
        </p:nvCxnSpPr>
        <p:spPr>
          <a:xfrm>
            <a:off x="4807292" y="643438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79F4B753-F754-81AB-A72C-A8920AD2E5C2}"/>
              </a:ext>
            </a:extLst>
          </p:cNvPr>
          <p:cNvSpPr/>
          <p:nvPr/>
        </p:nvSpPr>
        <p:spPr>
          <a:xfrm>
            <a:off x="4886865" y="607474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870A01C-940B-DE04-00CC-46A016B214EA}"/>
              </a:ext>
            </a:extLst>
          </p:cNvPr>
          <p:cNvCxnSpPr>
            <a:cxnSpLocks/>
          </p:cNvCxnSpPr>
          <p:nvPr/>
        </p:nvCxnSpPr>
        <p:spPr>
          <a:xfrm>
            <a:off x="5442885" y="646206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A6E3BEAD-B47F-DBF2-6780-8C047ADA2EE3}"/>
              </a:ext>
            </a:extLst>
          </p:cNvPr>
          <p:cNvSpPr/>
          <p:nvPr/>
        </p:nvSpPr>
        <p:spPr>
          <a:xfrm>
            <a:off x="5522458" y="610242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BEAAB3B-42DE-9901-D24D-D2894065AC85}"/>
              </a:ext>
            </a:extLst>
          </p:cNvPr>
          <p:cNvCxnSpPr>
            <a:cxnSpLocks/>
          </p:cNvCxnSpPr>
          <p:nvPr/>
        </p:nvCxnSpPr>
        <p:spPr>
          <a:xfrm>
            <a:off x="6088611" y="646170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D67552CA-2E4C-E1E3-6C74-706AF789CE91}"/>
              </a:ext>
            </a:extLst>
          </p:cNvPr>
          <p:cNvSpPr/>
          <p:nvPr/>
        </p:nvSpPr>
        <p:spPr>
          <a:xfrm>
            <a:off x="6168184" y="610206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95A44F-735A-A575-D94B-7F837BA1BA05}"/>
                  </a:ext>
                </a:extLst>
              </p:cNvPr>
              <p:cNvSpPr/>
              <p:nvPr/>
            </p:nvSpPr>
            <p:spPr>
              <a:xfrm>
                <a:off x="3428876" y="2115155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95A44F-735A-A575-D94B-7F837BA1B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76" y="2115155"/>
                <a:ext cx="821707" cy="256963"/>
              </a:xfrm>
              <a:prstGeom prst="rect">
                <a:avLst/>
              </a:prstGeom>
              <a:blipFill>
                <a:blip r:embed="rId4"/>
                <a:stretch>
                  <a:fillRect r="-2985" b="-18182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BB69444-79A0-AC89-1051-1D1828FE45D0}"/>
                  </a:ext>
                </a:extLst>
              </p:cNvPr>
              <p:cNvSpPr/>
              <p:nvPr/>
            </p:nvSpPr>
            <p:spPr>
              <a:xfrm>
                <a:off x="3337990" y="3847904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BB69444-79A0-AC89-1051-1D1828FE4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90" y="3847904"/>
                <a:ext cx="912593" cy="256963"/>
              </a:xfrm>
              <a:prstGeom prst="rect">
                <a:avLst/>
              </a:prstGeom>
              <a:blipFill>
                <a:blip r:embed="rId5"/>
                <a:stretch>
                  <a:fillRect r="-2703" b="-18182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E6C6CE3-48AF-A9ED-DA27-9A64BBED86A0}"/>
                  </a:ext>
                </a:extLst>
              </p:cNvPr>
              <p:cNvSpPr/>
              <p:nvPr/>
            </p:nvSpPr>
            <p:spPr>
              <a:xfrm>
                <a:off x="3392876" y="4574987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E6C6CE3-48AF-A9ED-DA27-9A64BBED8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76" y="4574987"/>
                <a:ext cx="821707" cy="256963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9BD0431-94B1-7DD9-A7B4-A2D97F60B3D2}"/>
              </a:ext>
            </a:extLst>
          </p:cNvPr>
          <p:cNvSpPr/>
          <p:nvPr/>
        </p:nvSpPr>
        <p:spPr>
          <a:xfrm>
            <a:off x="7214353" y="1974280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633DA7-C940-6428-A80F-EB249E6F62CF}"/>
              </a:ext>
            </a:extLst>
          </p:cNvPr>
          <p:cNvSpPr/>
          <p:nvPr/>
        </p:nvSpPr>
        <p:spPr>
          <a:xfrm>
            <a:off x="7112240" y="3777466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98B6C3-4E26-62B8-96B8-00A7528AAD1B}"/>
              </a:ext>
            </a:extLst>
          </p:cNvPr>
          <p:cNvSpPr/>
          <p:nvPr/>
        </p:nvSpPr>
        <p:spPr>
          <a:xfrm>
            <a:off x="7231165" y="4711785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2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D3B578-F3F2-123E-C349-4EC4A79D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7" y="884404"/>
            <a:ext cx="9049882" cy="4984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B7415D-47C4-03EC-4D81-D0DA6FEDAB47}"/>
              </a:ext>
            </a:extLst>
          </p:cNvPr>
          <p:cNvSpPr txBox="1"/>
          <p:nvPr/>
        </p:nvSpPr>
        <p:spPr>
          <a:xfrm>
            <a:off x="2867832" y="313484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FCCB08-0BC6-2712-8577-0A29E3521CDF}"/>
              </a:ext>
            </a:extLst>
          </p:cNvPr>
          <p:cNvSpPr txBox="1"/>
          <p:nvPr/>
        </p:nvSpPr>
        <p:spPr>
          <a:xfrm>
            <a:off x="7585685" y="3134844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69CDA8-00C9-941A-3723-F71D87853EFF}"/>
              </a:ext>
            </a:extLst>
          </p:cNvPr>
          <p:cNvSpPr txBox="1"/>
          <p:nvPr/>
        </p:nvSpPr>
        <p:spPr>
          <a:xfrm>
            <a:off x="2867832" y="580431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1B0C4-17BA-FFFE-0C02-3F82E0B49FCF}"/>
              </a:ext>
            </a:extLst>
          </p:cNvPr>
          <p:cNvSpPr txBox="1"/>
          <p:nvPr/>
        </p:nvSpPr>
        <p:spPr>
          <a:xfrm>
            <a:off x="7591295" y="580431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9D49EB-E640-452D-8130-D3D58562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63" y="210013"/>
            <a:ext cx="3794342" cy="28616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DA2AB2-DEFF-1E51-9FDE-84810F3E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63" y="3422827"/>
            <a:ext cx="3794342" cy="2861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7AE170-008A-CB68-736F-99E2F2B3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3429000"/>
            <a:ext cx="3794342" cy="2861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DAD279-F4D0-B8E6-F585-0B2DB305F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88" y="210013"/>
            <a:ext cx="3794342" cy="28616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5DAB20-B121-3C5F-DCB0-EB7E9E290DE6}"/>
              </a:ext>
            </a:extLst>
          </p:cNvPr>
          <p:cNvSpPr txBox="1"/>
          <p:nvPr/>
        </p:nvSpPr>
        <p:spPr>
          <a:xfrm>
            <a:off x="2440686" y="29903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640C97-D072-B9A2-BF47-17EF5DBE6FBA}"/>
              </a:ext>
            </a:extLst>
          </p:cNvPr>
          <p:cNvSpPr txBox="1"/>
          <p:nvPr/>
        </p:nvSpPr>
        <p:spPr>
          <a:xfrm>
            <a:off x="6235028" y="299039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F13480-78DF-2936-812C-F5C705D60697}"/>
              </a:ext>
            </a:extLst>
          </p:cNvPr>
          <p:cNvSpPr txBox="1"/>
          <p:nvPr/>
        </p:nvSpPr>
        <p:spPr>
          <a:xfrm>
            <a:off x="2440686" y="62246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F93FAD-FE4B-3B2B-2BE8-3FA2EC3ACA04}"/>
              </a:ext>
            </a:extLst>
          </p:cNvPr>
          <p:cNvSpPr txBox="1"/>
          <p:nvPr/>
        </p:nvSpPr>
        <p:spPr>
          <a:xfrm>
            <a:off x="6235028" y="62246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E36EAD-48F4-33D0-263A-3A4975B0A73D}"/>
              </a:ext>
            </a:extLst>
          </p:cNvPr>
          <p:cNvSpPr txBox="1"/>
          <p:nvPr/>
        </p:nvSpPr>
        <p:spPr>
          <a:xfrm rot="18473979">
            <a:off x="5442312" y="968674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8E617C-9049-38AF-BE7F-6C44FB327027}"/>
              </a:ext>
            </a:extLst>
          </p:cNvPr>
          <p:cNvSpPr txBox="1"/>
          <p:nvPr/>
        </p:nvSpPr>
        <p:spPr>
          <a:xfrm rot="1791192">
            <a:off x="6604650" y="84100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B53A87-9CCA-6B5A-C278-6CB54BEC5A42}"/>
              </a:ext>
            </a:extLst>
          </p:cNvPr>
          <p:cNvSpPr txBox="1"/>
          <p:nvPr/>
        </p:nvSpPr>
        <p:spPr>
          <a:xfrm rot="3145119">
            <a:off x="7347601" y="182139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1256CF-BFAF-F453-FE51-BC13D3D758B1}"/>
              </a:ext>
            </a:extLst>
          </p:cNvPr>
          <p:cNvSpPr txBox="1"/>
          <p:nvPr/>
        </p:nvSpPr>
        <p:spPr>
          <a:xfrm rot="11342783">
            <a:off x="6116420" y="195614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0F8ADF-8B7A-F3E7-2B66-80A8F0E271A4}"/>
                  </a:ext>
                </a:extLst>
              </p:cNvPr>
              <p:cNvSpPr txBox="1"/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0F8ADF-8B7A-F3E7-2B66-80A8F0E27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1D8E54-C62E-5102-418B-63242012614C}"/>
                  </a:ext>
                </a:extLst>
              </p:cNvPr>
              <p:cNvSpPr txBox="1"/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1D8E54-C62E-5102-418B-632420126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DE6DB4-46A5-1ABB-24E3-3158E84A4FBD}"/>
                  </a:ext>
                </a:extLst>
              </p:cNvPr>
              <p:cNvSpPr txBox="1"/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DE6DB4-46A5-1ABB-24E3-3158E84A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29E2FA-C30C-2C62-2A18-33EDA9C40C74}"/>
                  </a:ext>
                </a:extLst>
              </p:cNvPr>
              <p:cNvSpPr txBox="1"/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29E2FA-C30C-2C62-2A18-33EDA9C4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9D9D52-14B7-7B73-5DB8-B575C61EAB64}"/>
                  </a:ext>
                </a:extLst>
              </p:cNvPr>
              <p:cNvSpPr txBox="1"/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9D9D52-14B7-7B73-5DB8-B575C61E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2288C4-D904-1F17-6C66-B8C2124FEC5D}"/>
                  </a:ext>
                </a:extLst>
              </p:cNvPr>
              <p:cNvSpPr txBox="1"/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2288C4-D904-1F17-6C66-B8C2124F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62DA3E-FB35-BF85-878A-598D7CE69002}"/>
                  </a:ext>
                </a:extLst>
              </p:cNvPr>
              <p:cNvSpPr txBox="1"/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62DA3E-FB35-BF85-878A-598D7CE69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76692A-85B4-69F8-19C2-CB5EC8CF9C06}"/>
                  </a:ext>
                </a:extLst>
              </p:cNvPr>
              <p:cNvSpPr txBox="1"/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76692A-85B4-69F8-19C2-CB5EC8CF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3DFE4A-475A-6856-7E55-71D0E216AE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318" y="3426269"/>
            <a:ext cx="3794342" cy="2861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8DBF89-D765-30C2-125A-0047807878A1}"/>
              </a:ext>
            </a:extLst>
          </p:cNvPr>
          <p:cNvSpPr/>
          <p:nvPr/>
        </p:nvSpPr>
        <p:spPr>
          <a:xfrm>
            <a:off x="6908259" y="3612062"/>
            <a:ext cx="1371600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Synthetic samples   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E2DA4E2-3105-58CD-FC46-CB660AA79806}"/>
              </a:ext>
            </a:extLst>
          </p:cNvPr>
          <p:cNvSpPr/>
          <p:nvPr/>
        </p:nvSpPr>
        <p:spPr>
          <a:xfrm>
            <a:off x="7003531" y="3711758"/>
            <a:ext cx="62374" cy="575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26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B0D85-B3A2-A23E-F2BB-89FB63A7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84" y="579459"/>
            <a:ext cx="2674446" cy="1999149"/>
          </a:xfrm>
          <a:prstGeom prst="rect">
            <a:avLst/>
          </a:prstGeom>
        </p:spPr>
      </p:pic>
      <p:sp>
        <p:nvSpPr>
          <p:cNvPr id="6" name="虚尾箭头 5">
            <a:extLst>
              <a:ext uri="{FF2B5EF4-FFF2-40B4-BE49-F238E27FC236}">
                <a16:creationId xmlns:a16="http://schemas.microsoft.com/office/drawing/2014/main" id="{0142AA46-152D-B884-9103-2595C2732DCC}"/>
              </a:ext>
            </a:extLst>
          </p:cNvPr>
          <p:cNvSpPr/>
          <p:nvPr/>
        </p:nvSpPr>
        <p:spPr>
          <a:xfrm>
            <a:off x="4513630" y="1332145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B23F0-AF55-49A3-33DB-D4AA9FC0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69" y="579459"/>
            <a:ext cx="2671203" cy="1999149"/>
          </a:xfrm>
          <a:prstGeom prst="rect">
            <a:avLst/>
          </a:prstGeom>
        </p:spPr>
      </p:pic>
      <p:sp>
        <p:nvSpPr>
          <p:cNvPr id="8" name="虚尾箭头 7">
            <a:extLst>
              <a:ext uri="{FF2B5EF4-FFF2-40B4-BE49-F238E27FC236}">
                <a16:creationId xmlns:a16="http://schemas.microsoft.com/office/drawing/2014/main" id="{9EA7184D-8FAA-34A2-8EB8-0FF8DB60A0A8}"/>
              </a:ext>
            </a:extLst>
          </p:cNvPr>
          <p:cNvSpPr/>
          <p:nvPr/>
        </p:nvSpPr>
        <p:spPr>
          <a:xfrm rot="5400000">
            <a:off x="6383009" y="2351109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52BC9A-A22D-0876-F0C5-AE5F4C83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69" y="2714583"/>
            <a:ext cx="2671204" cy="1999149"/>
          </a:xfrm>
          <a:prstGeom prst="rect">
            <a:avLst/>
          </a:prstGeom>
        </p:spPr>
      </p:pic>
      <p:sp>
        <p:nvSpPr>
          <p:cNvPr id="12" name="虚尾箭头 11">
            <a:extLst>
              <a:ext uri="{FF2B5EF4-FFF2-40B4-BE49-F238E27FC236}">
                <a16:creationId xmlns:a16="http://schemas.microsoft.com/office/drawing/2014/main" id="{E8487E03-22F2-78CB-41F8-6935B962ADBF}"/>
              </a:ext>
            </a:extLst>
          </p:cNvPr>
          <p:cNvSpPr/>
          <p:nvPr/>
        </p:nvSpPr>
        <p:spPr>
          <a:xfrm rot="10800000">
            <a:off x="4513630" y="3331294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AEC56E-A394-341C-16D1-F4BF3302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84" y="2578608"/>
            <a:ext cx="2671204" cy="19991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1848788-51D2-6E2F-A149-2C63078C1FA9}"/>
              </a:ext>
            </a:extLst>
          </p:cNvPr>
          <p:cNvSpPr txBox="1"/>
          <p:nvPr/>
        </p:nvSpPr>
        <p:spPr>
          <a:xfrm>
            <a:off x="2754162" y="2234523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CA7351-BDA5-CFA9-7652-9DD6E8D6F9AB}"/>
              </a:ext>
            </a:extLst>
          </p:cNvPr>
          <p:cNvSpPr txBox="1"/>
          <p:nvPr/>
        </p:nvSpPr>
        <p:spPr>
          <a:xfrm>
            <a:off x="2754162" y="4308997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2E286C-081E-10B7-CACA-24A93F79F7E0}"/>
              </a:ext>
            </a:extLst>
          </p:cNvPr>
          <p:cNvSpPr txBox="1"/>
          <p:nvPr/>
        </p:nvSpPr>
        <p:spPr>
          <a:xfrm>
            <a:off x="5977919" y="4308997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056DE5-F05A-6671-76D1-C9E11C3FEAC2}"/>
              </a:ext>
            </a:extLst>
          </p:cNvPr>
          <p:cNvSpPr txBox="1"/>
          <p:nvPr/>
        </p:nvSpPr>
        <p:spPr>
          <a:xfrm>
            <a:off x="5977919" y="2234523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4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3428B2-63BE-0DCC-7A73-49ECBEDA5128}"/>
              </a:ext>
            </a:extLst>
          </p:cNvPr>
          <p:cNvSpPr/>
          <p:nvPr/>
        </p:nvSpPr>
        <p:spPr>
          <a:xfrm>
            <a:off x="1014303" y="356172"/>
            <a:ext cx="9448800" cy="5837333"/>
          </a:xfrm>
          <a:prstGeom prst="rect">
            <a:avLst/>
          </a:prstGeom>
          <a:gradFill flip="none" rotWithShape="1">
            <a:gsLst>
              <a:gs pos="34000">
                <a:srgbClr val="FFF2E9"/>
              </a:gs>
              <a:gs pos="61000">
                <a:srgbClr val="FFFCE3">
                  <a:alpha val="28000"/>
                </a:srgbClr>
              </a:gs>
              <a:gs pos="83000">
                <a:srgbClr val="FFFCE3"/>
              </a:gs>
              <a:gs pos="100000">
                <a:srgbClr val="FFFDE3"/>
              </a:gs>
            </a:gsLst>
            <a:lin ang="5400000" scaled="1"/>
            <a:tileRect/>
          </a:gradFill>
          <a:ln w="12700" cap="rnd">
            <a:solidFill>
              <a:schemeClr val="accent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E6DF7C-2190-ED40-5710-7BCE20011E3F}"/>
              </a:ext>
            </a:extLst>
          </p:cNvPr>
          <p:cNvSpPr/>
          <p:nvPr/>
        </p:nvSpPr>
        <p:spPr>
          <a:xfrm>
            <a:off x="1083973" y="500084"/>
            <a:ext cx="3154889" cy="5588215"/>
          </a:xfrm>
          <a:prstGeom prst="rect">
            <a:avLst/>
          </a:prstGeom>
          <a:solidFill>
            <a:schemeClr val="accent6">
              <a:alpha val="24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C424C-7638-9DEA-9A99-8D740F9EE681}"/>
              </a:ext>
            </a:extLst>
          </p:cNvPr>
          <p:cNvSpPr/>
          <p:nvPr/>
        </p:nvSpPr>
        <p:spPr>
          <a:xfrm>
            <a:off x="2023954" y="588228"/>
            <a:ext cx="1490179" cy="4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DE2F6B0-15F2-5053-DA13-65BBEA8C4477}"/>
              </a:ext>
            </a:extLst>
          </p:cNvPr>
          <p:cNvSpPr/>
          <p:nvPr/>
        </p:nvSpPr>
        <p:spPr>
          <a:xfrm>
            <a:off x="4657299" y="496379"/>
            <a:ext cx="5362001" cy="966678"/>
          </a:xfrm>
          <a:prstGeom prst="ellipse">
            <a:avLst/>
          </a:prstGeom>
          <a:solidFill>
            <a:schemeClr val="bg1">
              <a:alpha val="57369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4B1B719-B0F8-53B0-3EEB-667DA1E9A485}"/>
              </a:ext>
            </a:extLst>
          </p:cNvPr>
          <p:cNvSpPr/>
          <p:nvPr/>
        </p:nvSpPr>
        <p:spPr>
          <a:xfrm>
            <a:off x="7447504" y="86622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C202C95-4EFF-53E5-9C6D-C9873B209A6E}"/>
              </a:ext>
            </a:extLst>
          </p:cNvPr>
          <p:cNvSpPr/>
          <p:nvPr/>
        </p:nvSpPr>
        <p:spPr>
          <a:xfrm>
            <a:off x="6309772" y="111699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1D98419-A19B-FD74-BAB9-4E30BA21941B}"/>
              </a:ext>
            </a:extLst>
          </p:cNvPr>
          <p:cNvSpPr/>
          <p:nvPr/>
        </p:nvSpPr>
        <p:spPr>
          <a:xfrm>
            <a:off x="6649702" y="57777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ABE6E4B-0B4C-175E-1307-913115573FEC}"/>
              </a:ext>
            </a:extLst>
          </p:cNvPr>
          <p:cNvSpPr/>
          <p:nvPr/>
        </p:nvSpPr>
        <p:spPr>
          <a:xfrm>
            <a:off x="6840837" y="76927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2A521B8-CF6D-9CEF-C91C-3A4D7952B735}"/>
              </a:ext>
            </a:extLst>
          </p:cNvPr>
          <p:cNvSpPr/>
          <p:nvPr/>
        </p:nvSpPr>
        <p:spPr>
          <a:xfrm>
            <a:off x="5629125" y="89530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D4D2015-9F97-F177-9847-5578BBC3370C}"/>
              </a:ext>
            </a:extLst>
          </p:cNvPr>
          <p:cNvSpPr/>
          <p:nvPr/>
        </p:nvSpPr>
        <p:spPr>
          <a:xfrm>
            <a:off x="5904512" y="66449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C2E17DC-3B37-75DB-C485-246B63CA3295}"/>
              </a:ext>
            </a:extLst>
          </p:cNvPr>
          <p:cNvSpPr/>
          <p:nvPr/>
        </p:nvSpPr>
        <p:spPr>
          <a:xfrm>
            <a:off x="8634269" y="114743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FE2649D-2454-4536-1317-6695D9932313}"/>
              </a:ext>
            </a:extLst>
          </p:cNvPr>
          <p:cNvSpPr/>
          <p:nvPr/>
        </p:nvSpPr>
        <p:spPr>
          <a:xfrm>
            <a:off x="8021519" y="72911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3C80DDF-188C-CE49-C9B4-C5F04EE28FED}"/>
              </a:ext>
            </a:extLst>
          </p:cNvPr>
          <p:cNvSpPr/>
          <p:nvPr/>
        </p:nvSpPr>
        <p:spPr>
          <a:xfrm>
            <a:off x="7794798" y="10535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6E03860-96D2-6F72-296F-208BF1C3D360}"/>
              </a:ext>
            </a:extLst>
          </p:cNvPr>
          <p:cNvSpPr/>
          <p:nvPr/>
        </p:nvSpPr>
        <p:spPr>
          <a:xfrm>
            <a:off x="8435118" y="61741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B8DD3F54-6990-2C77-12F0-B2DDE89CE9F9}"/>
              </a:ext>
            </a:extLst>
          </p:cNvPr>
          <p:cNvCxnSpPr>
            <a:stCxn id="42" idx="3"/>
            <a:endCxn id="35" idx="0"/>
          </p:cNvCxnSpPr>
          <p:nvPr/>
        </p:nvCxnSpPr>
        <p:spPr>
          <a:xfrm flipH="1">
            <a:off x="5535708" y="1060819"/>
            <a:ext cx="124614" cy="710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8095BAC-2611-167D-85DA-A8ADB858AAAE}"/>
              </a:ext>
            </a:extLst>
          </p:cNvPr>
          <p:cNvCxnSpPr>
            <a:stCxn id="43" idx="4"/>
            <a:endCxn id="35" idx="0"/>
          </p:cNvCxnSpPr>
          <p:nvPr/>
        </p:nvCxnSpPr>
        <p:spPr>
          <a:xfrm flipH="1">
            <a:off x="5535708" y="858404"/>
            <a:ext cx="475318" cy="912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F25878A3-F1B5-30C3-99A2-5F1134645315}"/>
              </a:ext>
            </a:extLst>
          </p:cNvPr>
          <p:cNvCxnSpPr>
            <a:cxnSpLocks/>
            <a:stCxn id="39" idx="4"/>
            <a:endCxn id="83" idx="0"/>
          </p:cNvCxnSpPr>
          <p:nvPr/>
        </p:nvCxnSpPr>
        <p:spPr>
          <a:xfrm flipH="1">
            <a:off x="5980911" y="1310902"/>
            <a:ext cx="435375" cy="1479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9EA5C7DD-57BE-1C41-0886-2AAECCA2D563}"/>
              </a:ext>
            </a:extLst>
          </p:cNvPr>
          <p:cNvCxnSpPr>
            <a:stCxn id="40" idx="4"/>
            <a:endCxn id="58" idx="0"/>
          </p:cNvCxnSpPr>
          <p:nvPr/>
        </p:nvCxnSpPr>
        <p:spPr>
          <a:xfrm>
            <a:off x="6756216" y="771685"/>
            <a:ext cx="282636" cy="1009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F725F74-6156-40AC-2DE7-0902C0087CD8}"/>
              </a:ext>
            </a:extLst>
          </p:cNvPr>
          <p:cNvCxnSpPr>
            <a:stCxn id="41" idx="4"/>
            <a:endCxn id="58" idx="0"/>
          </p:cNvCxnSpPr>
          <p:nvPr/>
        </p:nvCxnSpPr>
        <p:spPr>
          <a:xfrm>
            <a:off x="6947351" y="963179"/>
            <a:ext cx="91501" cy="818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5AC14A7D-7CFA-5710-6A32-0E309C857CAD}"/>
              </a:ext>
            </a:extLst>
          </p:cNvPr>
          <p:cNvCxnSpPr>
            <a:stCxn id="24" idx="4"/>
            <a:endCxn id="63" idx="0"/>
          </p:cNvCxnSpPr>
          <p:nvPr/>
        </p:nvCxnSpPr>
        <p:spPr>
          <a:xfrm>
            <a:off x="7554018" y="1060134"/>
            <a:ext cx="550136" cy="7109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49D971A6-8EF3-3112-9824-63A58F7708B2}"/>
              </a:ext>
            </a:extLst>
          </p:cNvPr>
          <p:cNvCxnSpPr>
            <a:stCxn id="46" idx="4"/>
            <a:endCxn id="63" idx="0"/>
          </p:cNvCxnSpPr>
          <p:nvPr/>
        </p:nvCxnSpPr>
        <p:spPr>
          <a:xfrm>
            <a:off x="7901312" y="1247456"/>
            <a:ext cx="202842" cy="523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AEE12D64-1051-CBF7-9B88-CFA85E2F4AE0}"/>
              </a:ext>
            </a:extLst>
          </p:cNvPr>
          <p:cNvCxnSpPr>
            <a:stCxn id="45" idx="4"/>
            <a:endCxn id="67" idx="0"/>
          </p:cNvCxnSpPr>
          <p:nvPr/>
        </p:nvCxnSpPr>
        <p:spPr>
          <a:xfrm>
            <a:off x="8128033" y="923028"/>
            <a:ext cx="1014537" cy="84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346351D9-58FC-D75A-975F-3785D2DAA522}"/>
              </a:ext>
            </a:extLst>
          </p:cNvPr>
          <p:cNvCxnSpPr>
            <a:cxnSpLocks/>
            <a:stCxn id="48" idx="5"/>
            <a:endCxn id="67" idx="0"/>
          </p:cNvCxnSpPr>
          <p:nvPr/>
        </p:nvCxnSpPr>
        <p:spPr>
          <a:xfrm>
            <a:off x="8616949" y="782927"/>
            <a:ext cx="525621" cy="98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CF8ACB8-20A1-5B10-347B-CA6C81BEECE8}"/>
              </a:ext>
            </a:extLst>
          </p:cNvPr>
          <p:cNvCxnSpPr>
            <a:stCxn id="44" idx="4"/>
            <a:endCxn id="140" idx="0"/>
          </p:cNvCxnSpPr>
          <p:nvPr/>
        </p:nvCxnSpPr>
        <p:spPr>
          <a:xfrm flipH="1">
            <a:off x="8528125" y="1341348"/>
            <a:ext cx="212658" cy="2551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E1F50F5-985D-723C-BA59-F4C19FC9556D}"/>
              </a:ext>
            </a:extLst>
          </p:cNvPr>
          <p:cNvSpPr/>
          <p:nvPr/>
        </p:nvSpPr>
        <p:spPr>
          <a:xfrm>
            <a:off x="5980911" y="5169422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2E251550-5699-2C9E-0FD1-422FB4D35C9C}"/>
              </a:ext>
            </a:extLst>
          </p:cNvPr>
          <p:cNvSpPr/>
          <p:nvPr/>
        </p:nvSpPr>
        <p:spPr>
          <a:xfrm>
            <a:off x="7070557" y="524492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80EE1C05-7960-BBFC-1517-6EF96FB647B9}"/>
              </a:ext>
            </a:extLst>
          </p:cNvPr>
          <p:cNvSpPr/>
          <p:nvPr/>
        </p:nvSpPr>
        <p:spPr>
          <a:xfrm>
            <a:off x="7261692" y="54364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1A279097-66CE-7C8F-E565-C7DCFA4749C1}"/>
              </a:ext>
            </a:extLst>
          </p:cNvPr>
          <p:cNvSpPr/>
          <p:nvPr/>
        </p:nvSpPr>
        <p:spPr>
          <a:xfrm>
            <a:off x="6049980" y="556246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7A3299F-65A2-AB81-027B-196848295AD2}"/>
              </a:ext>
            </a:extLst>
          </p:cNvPr>
          <p:cNvSpPr/>
          <p:nvPr/>
        </p:nvSpPr>
        <p:spPr>
          <a:xfrm>
            <a:off x="6325367" y="533164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B55DB9C8-B49F-7E18-BA36-28BB3F1DF2A0}"/>
              </a:ext>
            </a:extLst>
          </p:cNvPr>
          <p:cNvSpPr/>
          <p:nvPr/>
        </p:nvSpPr>
        <p:spPr>
          <a:xfrm>
            <a:off x="7783175" y="5188995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C6658DA-16A6-BA99-F0FC-647855A7A440}"/>
              </a:ext>
            </a:extLst>
          </p:cNvPr>
          <p:cNvSpPr/>
          <p:nvPr/>
        </p:nvSpPr>
        <p:spPr>
          <a:xfrm>
            <a:off x="7967803" y="548693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50BED0A0-6FE0-0864-4760-9D88416ED818}"/>
              </a:ext>
            </a:extLst>
          </p:cNvPr>
          <p:cNvSpPr/>
          <p:nvPr/>
        </p:nvSpPr>
        <p:spPr>
          <a:xfrm>
            <a:off x="8541818" y="534982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59482F8-65AB-FAD1-E3C4-E4691DC3DBF2}"/>
              </a:ext>
            </a:extLst>
          </p:cNvPr>
          <p:cNvSpPr/>
          <p:nvPr/>
        </p:nvSpPr>
        <p:spPr>
          <a:xfrm>
            <a:off x="4935334" y="1598041"/>
            <a:ext cx="4942505" cy="3452515"/>
          </a:xfrm>
          <a:prstGeom prst="roundRect">
            <a:avLst/>
          </a:prstGeom>
          <a:solidFill>
            <a:schemeClr val="accent1">
              <a:alpha val="1900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F6FE3668-C4D5-D692-218B-CCADA8A848C0}"/>
              </a:ext>
            </a:extLst>
          </p:cNvPr>
          <p:cNvSpPr/>
          <p:nvPr/>
        </p:nvSpPr>
        <p:spPr>
          <a:xfrm>
            <a:off x="8315097" y="567425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0989756D-B7ED-6936-2768-A43365A3077E}"/>
              </a:ext>
            </a:extLst>
          </p:cNvPr>
          <p:cNvSpPr/>
          <p:nvPr/>
        </p:nvSpPr>
        <p:spPr>
          <a:xfrm>
            <a:off x="8955417" y="52381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0C6D836-29BC-C1A1-35D3-956D99893099}"/>
              </a:ext>
            </a:extLst>
          </p:cNvPr>
          <p:cNvSpPr/>
          <p:nvPr/>
        </p:nvSpPr>
        <p:spPr>
          <a:xfrm>
            <a:off x="5146558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117A3EC-22B4-E346-C2BA-EB2F9133C575}"/>
              </a:ext>
            </a:extLst>
          </p:cNvPr>
          <p:cNvSpPr/>
          <p:nvPr/>
        </p:nvSpPr>
        <p:spPr>
          <a:xfrm>
            <a:off x="5310690" y="208289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8D87CF6-714D-8069-C790-0E8EC7C5BC97}"/>
              </a:ext>
            </a:extLst>
          </p:cNvPr>
          <p:cNvSpPr/>
          <p:nvPr/>
        </p:nvSpPr>
        <p:spPr>
          <a:xfrm>
            <a:off x="5586077" y="185208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2D22FB81-2C93-5353-3C0B-FAD25F3C9F73}"/>
              </a:ext>
            </a:extLst>
          </p:cNvPr>
          <p:cNvSpPr/>
          <p:nvPr/>
        </p:nvSpPr>
        <p:spPr>
          <a:xfrm>
            <a:off x="6649702" y="1781219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5DB16E7C-A170-94DB-C402-BBE59DF01B90}"/>
              </a:ext>
            </a:extLst>
          </p:cNvPr>
          <p:cNvSpPr/>
          <p:nvPr/>
        </p:nvSpPr>
        <p:spPr>
          <a:xfrm>
            <a:off x="6839894" y="186560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A0B6400-2CAD-5310-9E1E-12A69072E6CE}"/>
              </a:ext>
            </a:extLst>
          </p:cNvPr>
          <p:cNvSpPr/>
          <p:nvPr/>
        </p:nvSpPr>
        <p:spPr>
          <a:xfrm>
            <a:off x="7031029" y="205709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AD50C76-B8D2-A84B-1475-466445876D70}"/>
              </a:ext>
            </a:extLst>
          </p:cNvPr>
          <p:cNvSpPr/>
          <p:nvPr/>
        </p:nvSpPr>
        <p:spPr>
          <a:xfrm>
            <a:off x="7715004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6D0D68E-FB2A-BF39-779C-21378C85FDE6}"/>
              </a:ext>
            </a:extLst>
          </p:cNvPr>
          <p:cNvSpPr/>
          <p:nvPr/>
        </p:nvSpPr>
        <p:spPr>
          <a:xfrm>
            <a:off x="7824397" y="186144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D796ABC-FE7C-4582-6DD0-9842B7CB7068}"/>
              </a:ext>
            </a:extLst>
          </p:cNvPr>
          <p:cNvSpPr/>
          <p:nvPr/>
        </p:nvSpPr>
        <p:spPr>
          <a:xfrm>
            <a:off x="8171691" y="204876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DB13F62A-55F0-70DC-0575-8E8D78ECDAB4}"/>
              </a:ext>
            </a:extLst>
          </p:cNvPr>
          <p:cNvSpPr/>
          <p:nvPr/>
        </p:nvSpPr>
        <p:spPr>
          <a:xfrm>
            <a:off x="8753420" y="1763873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FFC379E-48A3-21B0-DCED-6B8324AC0BD2}"/>
              </a:ext>
            </a:extLst>
          </p:cNvPr>
          <p:cNvSpPr/>
          <p:nvPr/>
        </p:nvSpPr>
        <p:spPr>
          <a:xfrm>
            <a:off x="8862144" y="194485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51D1217-2840-67F7-A2B9-55BBD7DB2464}"/>
              </a:ext>
            </a:extLst>
          </p:cNvPr>
          <p:cNvSpPr/>
          <p:nvPr/>
        </p:nvSpPr>
        <p:spPr>
          <a:xfrm>
            <a:off x="9275743" y="183314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D6F261A4-67AD-1812-19A0-348BD5CB232C}"/>
              </a:ext>
            </a:extLst>
          </p:cNvPr>
          <p:cNvCxnSpPr>
            <a:cxnSpLocks/>
            <a:stCxn id="35" idx="2"/>
            <a:endCxn id="83" idx="0"/>
          </p:cNvCxnSpPr>
          <p:nvPr/>
        </p:nvCxnSpPr>
        <p:spPr>
          <a:xfrm>
            <a:off x="5535708" y="2370167"/>
            <a:ext cx="445203" cy="420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E834002F-8516-4CF2-1BCF-400FC5F795E4}"/>
              </a:ext>
            </a:extLst>
          </p:cNvPr>
          <p:cNvSpPr/>
          <p:nvPr/>
        </p:nvSpPr>
        <p:spPr>
          <a:xfrm>
            <a:off x="5312119" y="2790447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DC7B863-AA1D-913C-56F2-1C7AF7F0404B}"/>
              </a:ext>
            </a:extLst>
          </p:cNvPr>
          <p:cNvSpPr/>
          <p:nvPr/>
        </p:nvSpPr>
        <p:spPr>
          <a:xfrm>
            <a:off x="6234455" y="332196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1E47EB72-7C7B-6E68-2B7E-29FCB56C8DFB}"/>
              </a:ext>
            </a:extLst>
          </p:cNvPr>
          <p:cNvSpPr/>
          <p:nvPr/>
        </p:nvSpPr>
        <p:spPr>
          <a:xfrm>
            <a:off x="5553808" y="310028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0B9739EA-4580-3FAF-77F1-CE1B3360B100}"/>
              </a:ext>
            </a:extLst>
          </p:cNvPr>
          <p:cNvSpPr/>
          <p:nvPr/>
        </p:nvSpPr>
        <p:spPr>
          <a:xfrm>
            <a:off x="5829195" y="28694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11C45162-47EB-F809-096B-803180FF7E44}"/>
              </a:ext>
            </a:extLst>
          </p:cNvPr>
          <p:cNvSpPr/>
          <p:nvPr/>
        </p:nvSpPr>
        <p:spPr>
          <a:xfrm>
            <a:off x="7097465" y="2794066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6B76EC8-EF86-2690-57C0-C365FFAF0AE1}"/>
              </a:ext>
            </a:extLst>
          </p:cNvPr>
          <p:cNvSpPr/>
          <p:nvPr/>
        </p:nvSpPr>
        <p:spPr>
          <a:xfrm>
            <a:off x="7193559" y="312946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CAC33FD2-D0F5-A155-521A-EC6DA88CA52A}"/>
              </a:ext>
            </a:extLst>
          </p:cNvPr>
          <p:cNvSpPr/>
          <p:nvPr/>
        </p:nvSpPr>
        <p:spPr>
          <a:xfrm>
            <a:off x="7767574" y="299235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1A8E2FAA-FDC2-7392-B260-CE8A701CAB2E}"/>
              </a:ext>
            </a:extLst>
          </p:cNvPr>
          <p:cNvSpPr/>
          <p:nvPr/>
        </p:nvSpPr>
        <p:spPr>
          <a:xfrm>
            <a:off x="7540853" y="33167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F4FB08D-AA2F-2C73-EFA9-AA8B9DE84B44}"/>
              </a:ext>
            </a:extLst>
          </p:cNvPr>
          <p:cNvSpPr/>
          <p:nvPr/>
        </p:nvSpPr>
        <p:spPr>
          <a:xfrm>
            <a:off x="8181173" y="288065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219CE6E-C636-54D1-9A43-C8093C9F467C}"/>
              </a:ext>
            </a:extLst>
          </p:cNvPr>
          <p:cNvCxnSpPr>
            <a:stCxn id="63" idx="2"/>
            <a:endCxn id="111" idx="0"/>
          </p:cNvCxnSpPr>
          <p:nvPr/>
        </p:nvCxnSpPr>
        <p:spPr>
          <a:xfrm flipH="1">
            <a:off x="7766257" y="2370167"/>
            <a:ext cx="337897" cy="423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279E8AF9-1F80-B07F-6E72-6778984A8741}"/>
              </a:ext>
            </a:extLst>
          </p:cNvPr>
          <p:cNvCxnSpPr>
            <a:stCxn id="67" idx="2"/>
            <a:endCxn id="111" idx="0"/>
          </p:cNvCxnSpPr>
          <p:nvPr/>
        </p:nvCxnSpPr>
        <p:spPr>
          <a:xfrm flipH="1">
            <a:off x="7766257" y="2362963"/>
            <a:ext cx="1376313" cy="43110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1F967B47-2478-CE8A-37B9-527277EBA043}"/>
              </a:ext>
            </a:extLst>
          </p:cNvPr>
          <p:cNvSpPr/>
          <p:nvPr/>
        </p:nvSpPr>
        <p:spPr>
          <a:xfrm>
            <a:off x="5980911" y="3893195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C0599980-8A92-0206-88C3-31CD9E18BAB2}"/>
              </a:ext>
            </a:extLst>
          </p:cNvPr>
          <p:cNvCxnSpPr>
            <a:cxnSpLocks/>
            <a:stCxn id="83" idx="2"/>
            <a:endCxn id="121" idx="0"/>
          </p:cNvCxnSpPr>
          <p:nvPr/>
        </p:nvCxnSpPr>
        <p:spPr>
          <a:xfrm>
            <a:off x="5980911" y="3604253"/>
            <a:ext cx="779971" cy="288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4B0C3764-2DF9-AFB4-1533-592F0E148D30}"/>
              </a:ext>
            </a:extLst>
          </p:cNvPr>
          <p:cNvCxnSpPr>
            <a:cxnSpLocks/>
            <a:stCxn id="58" idx="2"/>
            <a:endCxn id="121" idx="0"/>
          </p:cNvCxnSpPr>
          <p:nvPr/>
        </p:nvCxnSpPr>
        <p:spPr>
          <a:xfrm flipH="1">
            <a:off x="6760882" y="2380309"/>
            <a:ext cx="277970" cy="1512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椭圆 125">
            <a:extLst>
              <a:ext uri="{FF2B5EF4-FFF2-40B4-BE49-F238E27FC236}">
                <a16:creationId xmlns:a16="http://schemas.microsoft.com/office/drawing/2014/main" id="{4166C039-DA1A-90D4-5458-2F285FC12BA9}"/>
              </a:ext>
            </a:extLst>
          </p:cNvPr>
          <p:cNvSpPr/>
          <p:nvPr/>
        </p:nvSpPr>
        <p:spPr>
          <a:xfrm>
            <a:off x="6725805" y="44976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8B593A9-B9E1-086D-A726-270F344F6303}"/>
              </a:ext>
            </a:extLst>
          </p:cNvPr>
          <p:cNvSpPr/>
          <p:nvPr/>
        </p:nvSpPr>
        <p:spPr>
          <a:xfrm>
            <a:off x="7065735" y="395846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83825B3-0624-4150-71D8-58C57C7FA4D5}"/>
              </a:ext>
            </a:extLst>
          </p:cNvPr>
          <p:cNvSpPr/>
          <p:nvPr/>
        </p:nvSpPr>
        <p:spPr>
          <a:xfrm>
            <a:off x="7256870" y="414996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44878BC8-CF33-9971-4FC0-3C608B4EADC6}"/>
              </a:ext>
            </a:extLst>
          </p:cNvPr>
          <p:cNvSpPr/>
          <p:nvPr/>
        </p:nvSpPr>
        <p:spPr>
          <a:xfrm>
            <a:off x="6045158" y="427599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0077A8AC-75FE-50C4-547C-23D8E2CED970}"/>
              </a:ext>
            </a:extLst>
          </p:cNvPr>
          <p:cNvSpPr/>
          <p:nvPr/>
        </p:nvSpPr>
        <p:spPr>
          <a:xfrm>
            <a:off x="6320545" y="404518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0" name="圆角矩形 139">
            <a:extLst>
              <a:ext uri="{FF2B5EF4-FFF2-40B4-BE49-F238E27FC236}">
                <a16:creationId xmlns:a16="http://schemas.microsoft.com/office/drawing/2014/main" id="{16A4E2EE-D7EC-399A-87EF-40B14B1FA502}"/>
              </a:ext>
            </a:extLst>
          </p:cNvPr>
          <p:cNvSpPr/>
          <p:nvPr/>
        </p:nvSpPr>
        <p:spPr>
          <a:xfrm>
            <a:off x="7748154" y="3893174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1DB008-8556-96D7-7565-33522B9E3011}"/>
              </a:ext>
            </a:extLst>
          </p:cNvPr>
          <p:cNvSpPr/>
          <p:nvPr/>
        </p:nvSpPr>
        <p:spPr>
          <a:xfrm>
            <a:off x="7833394" y="421975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B0D8E9E9-5872-7DE9-C5EA-123CA49CD82B}"/>
              </a:ext>
            </a:extLst>
          </p:cNvPr>
          <p:cNvSpPr/>
          <p:nvPr/>
        </p:nvSpPr>
        <p:spPr>
          <a:xfrm>
            <a:off x="9020159" y="45009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6475BCF4-F846-1EC9-16B7-FF331632FFD1}"/>
              </a:ext>
            </a:extLst>
          </p:cNvPr>
          <p:cNvSpPr/>
          <p:nvPr/>
        </p:nvSpPr>
        <p:spPr>
          <a:xfrm>
            <a:off x="8407409" y="408265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05E1280-F730-EA5C-B439-88EC1D0C22D4}"/>
              </a:ext>
            </a:extLst>
          </p:cNvPr>
          <p:cNvSpPr/>
          <p:nvPr/>
        </p:nvSpPr>
        <p:spPr>
          <a:xfrm>
            <a:off x="8180688" y="440707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E15A1B5-F429-928A-00D6-C8AAA7D09820}"/>
              </a:ext>
            </a:extLst>
          </p:cNvPr>
          <p:cNvSpPr/>
          <p:nvPr/>
        </p:nvSpPr>
        <p:spPr>
          <a:xfrm>
            <a:off x="8821008" y="39709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662FC015-C7E2-A4B2-3D13-B821CD49CA03}"/>
              </a:ext>
            </a:extLst>
          </p:cNvPr>
          <p:cNvCxnSpPr>
            <a:stCxn id="111" idx="2"/>
            <a:endCxn id="140" idx="0"/>
          </p:cNvCxnSpPr>
          <p:nvPr/>
        </p:nvCxnSpPr>
        <p:spPr>
          <a:xfrm>
            <a:off x="7766257" y="3607872"/>
            <a:ext cx="761868" cy="28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DA56290A-2DFF-0715-82D0-2FD497A8BDD4}"/>
              </a:ext>
            </a:extLst>
          </p:cNvPr>
          <p:cNvCxnSpPr/>
          <p:nvPr/>
        </p:nvCxnSpPr>
        <p:spPr>
          <a:xfrm>
            <a:off x="10269263" y="1286468"/>
            <a:ext cx="0" cy="1149951"/>
          </a:xfrm>
          <a:prstGeom prst="straightConnector1">
            <a:avLst/>
          </a:prstGeom>
          <a:ln>
            <a:headEnd type="none" w="sm" len="sm"/>
            <a:tailEnd type="stealth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E3885E8-0F64-E728-DABB-EF12EDE3B044}"/>
              </a:ext>
            </a:extLst>
          </p:cNvPr>
          <p:cNvSpPr txBox="1"/>
          <p:nvPr/>
        </p:nvSpPr>
        <p:spPr>
          <a:xfrm rot="16200000">
            <a:off x="9315490" y="31694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7C933CF7-0E37-D586-E94C-4A1B3E4C2095}"/>
              </a:ext>
            </a:extLst>
          </p:cNvPr>
          <p:cNvCxnSpPr/>
          <p:nvPr/>
        </p:nvCxnSpPr>
        <p:spPr>
          <a:xfrm>
            <a:off x="10269263" y="4234233"/>
            <a:ext cx="0" cy="1149951"/>
          </a:xfrm>
          <a:prstGeom prst="straightConnector1">
            <a:avLst/>
          </a:prstGeom>
          <a:ln>
            <a:headEnd type="none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756882B2-BC8D-9CC0-8949-961C4AE6D676}"/>
              </a:ext>
            </a:extLst>
          </p:cNvPr>
          <p:cNvSpPr/>
          <p:nvPr/>
        </p:nvSpPr>
        <p:spPr>
          <a:xfrm>
            <a:off x="4382673" y="2436419"/>
            <a:ext cx="408066" cy="127737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741E9568-08D0-3602-3F9E-FFD840498462}"/>
              </a:ext>
            </a:extLst>
          </p:cNvPr>
          <p:cNvSpPr txBox="1"/>
          <p:nvPr/>
        </p:nvSpPr>
        <p:spPr>
          <a:xfrm rot="16200000">
            <a:off x="4247685" y="29046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LOF</a:t>
            </a:r>
          </a:p>
        </p:txBody>
      </p:sp>
      <p:cxnSp>
        <p:nvCxnSpPr>
          <p:cNvPr id="186" name="肘形连接符 185">
            <a:extLst>
              <a:ext uri="{FF2B5EF4-FFF2-40B4-BE49-F238E27FC236}">
                <a16:creationId xmlns:a16="http://schemas.microsoft.com/office/drawing/2014/main" id="{7C53779F-0D08-67F1-2BDB-AA2FC13480E0}"/>
              </a:ext>
            </a:extLst>
          </p:cNvPr>
          <p:cNvCxnSpPr>
            <a:cxnSpLocks/>
            <a:stCxn id="126" idx="2"/>
            <a:endCxn id="183" idx="2"/>
          </p:cNvCxnSpPr>
          <p:nvPr/>
        </p:nvCxnSpPr>
        <p:spPr>
          <a:xfrm rot="10800000">
            <a:off x="4586707" y="3713791"/>
            <a:ext cx="2139099" cy="880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肘形连接符 190">
            <a:extLst>
              <a:ext uri="{FF2B5EF4-FFF2-40B4-BE49-F238E27FC236}">
                <a16:creationId xmlns:a16="http://schemas.microsoft.com/office/drawing/2014/main" id="{953F3BEE-2198-59BD-CAB7-9A054A78DEC1}"/>
              </a:ext>
            </a:extLst>
          </p:cNvPr>
          <p:cNvCxnSpPr>
            <a:cxnSpLocks/>
            <a:stCxn id="183" idx="0"/>
          </p:cNvCxnSpPr>
          <p:nvPr/>
        </p:nvCxnSpPr>
        <p:spPr>
          <a:xfrm rot="5400000" flipH="1" flipV="1">
            <a:off x="4148553" y="1430414"/>
            <a:ext cx="1444158" cy="567853"/>
          </a:xfrm>
          <a:prstGeom prst="bentConnector3">
            <a:avLst>
              <a:gd name="adj1" fmla="val 1005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肘形连接符 205">
            <a:extLst>
              <a:ext uri="{FF2B5EF4-FFF2-40B4-BE49-F238E27FC236}">
                <a16:creationId xmlns:a16="http://schemas.microsoft.com/office/drawing/2014/main" id="{6865D49A-00C2-175B-817A-526FE41FE89E}"/>
              </a:ext>
            </a:extLst>
          </p:cNvPr>
          <p:cNvCxnSpPr>
            <a:cxnSpLocks/>
            <a:stCxn id="142" idx="4"/>
            <a:endCxn id="183" idx="2"/>
          </p:cNvCxnSpPr>
          <p:nvPr/>
        </p:nvCxnSpPr>
        <p:spPr>
          <a:xfrm rot="5400000" flipH="1">
            <a:off x="6366145" y="1934352"/>
            <a:ext cx="981090" cy="4539967"/>
          </a:xfrm>
          <a:prstGeom prst="bentConnector3">
            <a:avLst>
              <a:gd name="adj1" fmla="val -23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8AA12DA5-D420-CC67-34E8-56B52763850A}"/>
                  </a:ext>
                </a:extLst>
              </p:cNvPr>
              <p:cNvSpPr txBox="1"/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Hyperparameter: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8AA12DA5-D420-CC67-34E8-56B52763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blipFill>
                <a:blip r:embed="rId2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5B8E0242-00EA-AC4E-1901-EC1EAAFC02BB}"/>
              </a:ext>
            </a:extLst>
          </p:cNvPr>
          <p:cNvSpPr/>
          <p:nvPr/>
        </p:nvSpPr>
        <p:spPr>
          <a:xfrm>
            <a:off x="1450484" y="1150119"/>
            <a:ext cx="2633449" cy="7105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33346106-7872-BAEF-8F0D-09D25637EF17}"/>
                  </a:ext>
                </a:extLst>
              </p:cNvPr>
              <p:cNvSpPr txBox="1"/>
              <p:nvPr/>
            </p:nvSpPr>
            <p:spPr>
              <a:xfrm>
                <a:off x="1444860" y="1138848"/>
                <a:ext cx="2682307" cy="760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index of minimum value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dist</m:t>
                        </m:r>
                      </m:sub>
                    </m:sSub>
                  </m:oMath>
                </a14:m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33346106-7872-BAEF-8F0D-09D25637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60" y="1138848"/>
                <a:ext cx="2682307" cy="76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菱形 213">
            <a:extLst>
              <a:ext uri="{FF2B5EF4-FFF2-40B4-BE49-F238E27FC236}">
                <a16:creationId xmlns:a16="http://schemas.microsoft.com/office/drawing/2014/main" id="{9367B124-BA1F-0605-A643-4B92DB79A0A4}"/>
              </a:ext>
            </a:extLst>
          </p:cNvPr>
          <p:cNvSpPr/>
          <p:nvPr/>
        </p:nvSpPr>
        <p:spPr>
          <a:xfrm>
            <a:off x="1852642" y="2029959"/>
            <a:ext cx="1837378" cy="826641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95760B99-55E6-7FDF-EEBE-2D3E5A6842E1}"/>
                  </a:ext>
                </a:extLst>
              </p:cNvPr>
              <p:cNvSpPr txBox="1"/>
              <p:nvPr/>
            </p:nvSpPr>
            <p:spPr>
              <a:xfrm>
                <a:off x="2040646" y="2242675"/>
                <a:ext cx="1508746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Judging the situation </a:t>
                </a: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95760B99-55E6-7FDF-EEBE-2D3E5A684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46" y="2242675"/>
                <a:ext cx="1508746" cy="475964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矩形 217">
            <a:extLst>
              <a:ext uri="{FF2B5EF4-FFF2-40B4-BE49-F238E27FC236}">
                <a16:creationId xmlns:a16="http://schemas.microsoft.com/office/drawing/2014/main" id="{E7D6C154-E3E7-839D-37A5-B117C415BDA4}"/>
              </a:ext>
            </a:extLst>
          </p:cNvPr>
          <p:cNvSpPr/>
          <p:nvPr/>
        </p:nvSpPr>
        <p:spPr>
          <a:xfrm>
            <a:off x="1501699" y="3145145"/>
            <a:ext cx="609845" cy="449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04F21AC-D237-9C27-5A00-A5DE4B8A2974}"/>
                  </a:ext>
                </a:extLst>
              </p:cNvPr>
              <p:cNvSpPr txBox="1"/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samples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04F21AC-D237-9C27-5A00-A5DE4B8A2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blipFill>
                <a:blip r:embed="rId5"/>
                <a:stretch>
                  <a:fillRect t="-2564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矩形 219">
            <a:extLst>
              <a:ext uri="{FF2B5EF4-FFF2-40B4-BE49-F238E27FC236}">
                <a16:creationId xmlns:a16="http://schemas.microsoft.com/office/drawing/2014/main" id="{492EC851-BA52-2CAF-9A19-033434F0A1F8}"/>
              </a:ext>
            </a:extLst>
          </p:cNvPr>
          <p:cNvSpPr/>
          <p:nvPr/>
        </p:nvSpPr>
        <p:spPr>
          <a:xfrm>
            <a:off x="2436561" y="3153624"/>
            <a:ext cx="672336" cy="4410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7B652C5-811B-C6C0-822E-B2705A855B70}"/>
              </a:ext>
            </a:extLst>
          </p:cNvPr>
          <p:cNvSpPr/>
          <p:nvPr/>
        </p:nvSpPr>
        <p:spPr>
          <a:xfrm>
            <a:off x="3460267" y="3142822"/>
            <a:ext cx="623666" cy="4574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376924C-1290-25EA-19C5-772E227B373C}"/>
                  </a:ext>
                </a:extLst>
              </p:cNvPr>
              <p:cNvSpPr txBox="1"/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376924C-1290-25EA-19C5-772E227B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8A58D7D5-BE52-ACAB-50C5-3127CC9F2FD1}"/>
                  </a:ext>
                </a:extLst>
              </p:cNvPr>
              <p:cNvSpPr txBox="1"/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8A58D7D5-BE52-ACAB-50C5-3127CC9F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矩形 223">
            <a:extLst>
              <a:ext uri="{FF2B5EF4-FFF2-40B4-BE49-F238E27FC236}">
                <a16:creationId xmlns:a16="http://schemas.microsoft.com/office/drawing/2014/main" id="{5F68A454-20AA-D0AB-877C-5C25889A48E8}"/>
              </a:ext>
            </a:extLst>
          </p:cNvPr>
          <p:cNvSpPr/>
          <p:nvPr/>
        </p:nvSpPr>
        <p:spPr>
          <a:xfrm>
            <a:off x="1501699" y="3785404"/>
            <a:ext cx="609038" cy="4573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049D4CEA-5614-CDDA-0D7C-7831C99B7D6A}"/>
                  </a:ext>
                </a:extLst>
              </p:cNvPr>
              <p:cNvSpPr txBox="1"/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049D4CEA-5614-CDDA-0D7C-7831C99B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>
            <a:extLst>
              <a:ext uri="{FF2B5EF4-FFF2-40B4-BE49-F238E27FC236}">
                <a16:creationId xmlns:a16="http://schemas.microsoft.com/office/drawing/2014/main" id="{8575D868-690A-4879-8B03-DE3FA418D013}"/>
              </a:ext>
            </a:extLst>
          </p:cNvPr>
          <p:cNvSpPr/>
          <p:nvPr/>
        </p:nvSpPr>
        <p:spPr>
          <a:xfrm>
            <a:off x="2181690" y="3787434"/>
            <a:ext cx="1185939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A960EDA-C5BF-B27D-AC2C-D665FAEC05B1}"/>
              </a:ext>
            </a:extLst>
          </p:cNvPr>
          <p:cNvSpPr/>
          <p:nvPr/>
        </p:nvSpPr>
        <p:spPr>
          <a:xfrm>
            <a:off x="3460267" y="3787434"/>
            <a:ext cx="623666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A44EDBE6-BCEA-4A5A-AF0D-0349757F9586}"/>
                  </a:ext>
                </a:extLst>
              </p:cNvPr>
              <p:cNvSpPr txBox="1"/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A44EDBE6-BCEA-4A5A-AF0D-0349757F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EE83CE33-96DD-F9AB-4B9E-82BF19FE6353}"/>
                  </a:ext>
                </a:extLst>
              </p:cNvPr>
              <p:cNvSpPr txBox="1"/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EE83CE33-96DD-F9AB-4B9E-82BF19FE6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菱形 232">
            <a:extLst>
              <a:ext uri="{FF2B5EF4-FFF2-40B4-BE49-F238E27FC236}">
                <a16:creationId xmlns:a16="http://schemas.microsoft.com/office/drawing/2014/main" id="{0F0F4EF5-D487-699B-E678-F8551C6E43C6}"/>
              </a:ext>
            </a:extLst>
          </p:cNvPr>
          <p:cNvSpPr/>
          <p:nvPr/>
        </p:nvSpPr>
        <p:spPr>
          <a:xfrm>
            <a:off x="2238135" y="4977250"/>
            <a:ext cx="1079216" cy="389753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4C285C7A-060B-188E-58D2-768B7AE3F1D4}"/>
                  </a:ext>
                </a:extLst>
              </p:cNvPr>
              <p:cNvSpPr txBox="1"/>
              <p:nvPr/>
            </p:nvSpPr>
            <p:spPr>
              <a:xfrm>
                <a:off x="2436561" y="5017121"/>
                <a:ext cx="730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kumimoji="1" lang="en-US" altLang="zh-CN" sz="1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4C285C7A-060B-188E-58D2-768B7AE3F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61" y="5017121"/>
                <a:ext cx="730649" cy="276999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矩形 234">
            <a:extLst>
              <a:ext uri="{FF2B5EF4-FFF2-40B4-BE49-F238E27FC236}">
                <a16:creationId xmlns:a16="http://schemas.microsoft.com/office/drawing/2014/main" id="{EC3D1077-213F-D61E-135D-44CDEEDFDF65}"/>
              </a:ext>
            </a:extLst>
          </p:cNvPr>
          <p:cNvSpPr/>
          <p:nvPr/>
        </p:nvSpPr>
        <p:spPr>
          <a:xfrm>
            <a:off x="2238135" y="5634885"/>
            <a:ext cx="1079215" cy="291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6A73EDE7-6F3D-00A9-057A-EF114F4E981D}"/>
                  </a:ext>
                </a:extLst>
              </p:cNvPr>
              <p:cNvSpPr txBox="1"/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6A73EDE7-6F3D-00A9-057A-EF114F4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线箭头连接符 242">
            <a:extLst>
              <a:ext uri="{FF2B5EF4-FFF2-40B4-BE49-F238E27FC236}">
                <a16:creationId xmlns:a16="http://schemas.microsoft.com/office/drawing/2014/main" id="{85410459-DAFE-6221-4B77-1761D86D5E5A}"/>
              </a:ext>
            </a:extLst>
          </p:cNvPr>
          <p:cNvCxnSpPr>
            <a:stCxn id="211" idx="2"/>
            <a:endCxn id="213" idx="0"/>
          </p:cNvCxnSpPr>
          <p:nvPr/>
        </p:nvCxnSpPr>
        <p:spPr>
          <a:xfrm>
            <a:off x="2763832" y="1018445"/>
            <a:ext cx="3377" cy="13167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线箭头连接符 249">
            <a:extLst>
              <a:ext uri="{FF2B5EF4-FFF2-40B4-BE49-F238E27FC236}">
                <a16:creationId xmlns:a16="http://schemas.microsoft.com/office/drawing/2014/main" id="{18DECE0A-93AD-E383-0D10-B42265B45313}"/>
              </a:ext>
            </a:extLst>
          </p:cNvPr>
          <p:cNvCxnSpPr>
            <a:stCxn id="213" idx="2"/>
            <a:endCxn id="214" idx="0"/>
          </p:cNvCxnSpPr>
          <p:nvPr/>
        </p:nvCxnSpPr>
        <p:spPr>
          <a:xfrm>
            <a:off x="2767209" y="1860706"/>
            <a:ext cx="4122" cy="16925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>
            <a:extLst>
              <a:ext uri="{FF2B5EF4-FFF2-40B4-BE49-F238E27FC236}">
                <a16:creationId xmlns:a16="http://schemas.microsoft.com/office/drawing/2014/main" id="{4D6E09BD-EDB2-BCBB-C859-49857AD5E985}"/>
              </a:ext>
            </a:extLst>
          </p:cNvPr>
          <p:cNvCxnSpPr>
            <a:stCxn id="214" idx="2"/>
            <a:endCxn id="218" idx="0"/>
          </p:cNvCxnSpPr>
          <p:nvPr/>
        </p:nvCxnSpPr>
        <p:spPr>
          <a:xfrm rot="5400000">
            <a:off x="2144705" y="2518518"/>
            <a:ext cx="288545" cy="96470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肘形连接符 253">
            <a:extLst>
              <a:ext uri="{FF2B5EF4-FFF2-40B4-BE49-F238E27FC236}">
                <a16:creationId xmlns:a16="http://schemas.microsoft.com/office/drawing/2014/main" id="{76BBA90C-C0B9-AE7D-CD2D-56AE47DA9BB1}"/>
              </a:ext>
            </a:extLst>
          </p:cNvPr>
          <p:cNvCxnSpPr>
            <a:stCxn id="214" idx="2"/>
            <a:endCxn id="220" idx="0"/>
          </p:cNvCxnSpPr>
          <p:nvPr/>
        </p:nvCxnSpPr>
        <p:spPr>
          <a:xfrm rot="16200000" flipH="1">
            <a:off x="2623518" y="3004413"/>
            <a:ext cx="297024" cy="1398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肘形连接符 255">
            <a:extLst>
              <a:ext uri="{FF2B5EF4-FFF2-40B4-BE49-F238E27FC236}">
                <a16:creationId xmlns:a16="http://schemas.microsoft.com/office/drawing/2014/main" id="{D5FCCA14-FCD0-4E38-A5CD-54FAC58A3AFC}"/>
              </a:ext>
            </a:extLst>
          </p:cNvPr>
          <p:cNvCxnSpPr>
            <a:cxnSpLocks/>
            <a:stCxn id="214" idx="2"/>
            <a:endCxn id="221" idx="0"/>
          </p:cNvCxnSpPr>
          <p:nvPr/>
        </p:nvCxnSpPr>
        <p:spPr>
          <a:xfrm rot="16200000" flipH="1">
            <a:off x="3128604" y="2499326"/>
            <a:ext cx="286222" cy="1000769"/>
          </a:xfrm>
          <a:prstGeom prst="bentConnector3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直线箭头连接符 262">
            <a:extLst>
              <a:ext uri="{FF2B5EF4-FFF2-40B4-BE49-F238E27FC236}">
                <a16:creationId xmlns:a16="http://schemas.microsoft.com/office/drawing/2014/main" id="{0B9AC03E-57DC-1DC0-768D-BD97FE7C40C1}"/>
              </a:ext>
            </a:extLst>
          </p:cNvPr>
          <p:cNvCxnSpPr>
            <a:cxnSpLocks/>
            <a:stCxn id="218" idx="2"/>
            <a:endCxn id="224" idx="0"/>
          </p:cNvCxnSpPr>
          <p:nvPr/>
        </p:nvCxnSpPr>
        <p:spPr>
          <a:xfrm flipH="1">
            <a:off x="1806218" y="3594633"/>
            <a:ext cx="404" cy="1907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5DFF2AF-C5D1-E56E-CFE0-77B430C81E38}"/>
              </a:ext>
            </a:extLst>
          </p:cNvPr>
          <p:cNvCxnSpPr>
            <a:stCxn id="220" idx="2"/>
            <a:endCxn id="226" idx="0"/>
          </p:cNvCxnSpPr>
          <p:nvPr/>
        </p:nvCxnSpPr>
        <p:spPr>
          <a:xfrm>
            <a:off x="2772729" y="3594633"/>
            <a:ext cx="1931" cy="1928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线箭头连接符 270">
            <a:extLst>
              <a:ext uri="{FF2B5EF4-FFF2-40B4-BE49-F238E27FC236}">
                <a16:creationId xmlns:a16="http://schemas.microsoft.com/office/drawing/2014/main" id="{00E63149-C1D7-65B6-9906-61B63D4C9B20}"/>
              </a:ext>
            </a:extLst>
          </p:cNvPr>
          <p:cNvCxnSpPr>
            <a:cxnSpLocks/>
            <a:stCxn id="221" idx="2"/>
            <a:endCxn id="227" idx="0"/>
          </p:cNvCxnSpPr>
          <p:nvPr/>
        </p:nvCxnSpPr>
        <p:spPr>
          <a:xfrm>
            <a:off x="3772100" y="3600255"/>
            <a:ext cx="0" cy="1871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肘形连接符 280">
            <a:extLst>
              <a:ext uri="{FF2B5EF4-FFF2-40B4-BE49-F238E27FC236}">
                <a16:creationId xmlns:a16="http://schemas.microsoft.com/office/drawing/2014/main" id="{7268E938-4917-64D1-1017-DA914A696245}"/>
              </a:ext>
            </a:extLst>
          </p:cNvPr>
          <p:cNvCxnSpPr>
            <a:cxnSpLocks/>
            <a:stCxn id="224" idx="2"/>
            <a:endCxn id="292" idx="0"/>
          </p:cNvCxnSpPr>
          <p:nvPr/>
        </p:nvCxnSpPr>
        <p:spPr>
          <a:xfrm rot="16200000" flipH="1">
            <a:off x="2145364" y="3903576"/>
            <a:ext cx="291389" cy="969681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肘形连接符 282">
            <a:extLst>
              <a:ext uri="{FF2B5EF4-FFF2-40B4-BE49-F238E27FC236}">
                <a16:creationId xmlns:a16="http://schemas.microsoft.com/office/drawing/2014/main" id="{89B02B7E-103C-0C00-8598-77B4DA39BF3A}"/>
              </a:ext>
            </a:extLst>
          </p:cNvPr>
          <p:cNvCxnSpPr>
            <a:cxnSpLocks/>
            <a:stCxn id="226" idx="2"/>
            <a:endCxn id="292" idx="0"/>
          </p:cNvCxnSpPr>
          <p:nvPr/>
        </p:nvCxnSpPr>
        <p:spPr>
          <a:xfrm rot="16200000" flipH="1">
            <a:off x="2628321" y="4386533"/>
            <a:ext cx="293917" cy="123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肘形连接符 284">
            <a:extLst>
              <a:ext uri="{FF2B5EF4-FFF2-40B4-BE49-F238E27FC236}">
                <a16:creationId xmlns:a16="http://schemas.microsoft.com/office/drawing/2014/main" id="{579680C6-8E91-E93D-05B0-4604FAD3D72D}"/>
              </a:ext>
            </a:extLst>
          </p:cNvPr>
          <p:cNvCxnSpPr>
            <a:cxnSpLocks/>
            <a:stCxn id="229" idx="2"/>
            <a:endCxn id="292" idx="0"/>
          </p:cNvCxnSpPr>
          <p:nvPr/>
        </p:nvCxnSpPr>
        <p:spPr>
          <a:xfrm rot="5400000">
            <a:off x="3131373" y="3882753"/>
            <a:ext cx="295885" cy="1006832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矩形 291">
            <a:extLst>
              <a:ext uri="{FF2B5EF4-FFF2-40B4-BE49-F238E27FC236}">
                <a16:creationId xmlns:a16="http://schemas.microsoft.com/office/drawing/2014/main" id="{DC63A8AC-2B56-7A69-76DF-6E6CBEBE5A80}"/>
              </a:ext>
            </a:extLst>
          </p:cNvPr>
          <p:cNvSpPr/>
          <p:nvPr/>
        </p:nvSpPr>
        <p:spPr>
          <a:xfrm>
            <a:off x="2188132" y="4534112"/>
            <a:ext cx="1175533" cy="2852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B947BF14-5693-ED3C-1A1C-A2BFD22CBB9C}"/>
              </a:ext>
            </a:extLst>
          </p:cNvPr>
          <p:cNvSpPr txBox="1"/>
          <p:nvPr/>
        </p:nvSpPr>
        <p:spPr>
          <a:xfrm>
            <a:off x="2171735" y="4533563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85DCEC88-88F4-8B9D-2BF0-E550D932C28B}"/>
              </a:ext>
            </a:extLst>
          </p:cNvPr>
          <p:cNvCxnSpPr>
            <a:cxnSpLocks/>
            <a:stCxn id="292" idx="2"/>
            <a:endCxn id="233" idx="0"/>
          </p:cNvCxnSpPr>
          <p:nvPr/>
        </p:nvCxnSpPr>
        <p:spPr>
          <a:xfrm>
            <a:off x="2775899" y="4819331"/>
            <a:ext cx="1844" cy="15791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C0F5C8EB-25C3-FFF0-ADC9-2DD770288CF3}"/>
              </a:ext>
            </a:extLst>
          </p:cNvPr>
          <p:cNvCxnSpPr>
            <a:stCxn id="233" idx="2"/>
            <a:endCxn id="235" idx="0"/>
          </p:cNvCxnSpPr>
          <p:nvPr/>
        </p:nvCxnSpPr>
        <p:spPr>
          <a:xfrm>
            <a:off x="2777743" y="5367003"/>
            <a:ext cx="0" cy="26788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肘形连接符 317">
            <a:extLst>
              <a:ext uri="{FF2B5EF4-FFF2-40B4-BE49-F238E27FC236}">
                <a16:creationId xmlns:a16="http://schemas.microsoft.com/office/drawing/2014/main" id="{99E1F121-859A-5A89-952A-D13B3709433F}"/>
              </a:ext>
            </a:extLst>
          </p:cNvPr>
          <p:cNvCxnSpPr>
            <a:stCxn id="233" idx="1"/>
            <a:endCxn id="212" idx="1"/>
          </p:cNvCxnSpPr>
          <p:nvPr/>
        </p:nvCxnSpPr>
        <p:spPr>
          <a:xfrm rot="10800000">
            <a:off x="1444861" y="1519337"/>
            <a:ext cx="793275" cy="3652790"/>
          </a:xfrm>
          <a:prstGeom prst="bentConnector3">
            <a:avLst>
              <a:gd name="adj1" fmla="val 128817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C88AF79-0825-DE98-D091-CB44B1F6D673}"/>
              </a:ext>
            </a:extLst>
          </p:cNvPr>
          <p:cNvSpPr txBox="1"/>
          <p:nvPr/>
        </p:nvSpPr>
        <p:spPr>
          <a:xfrm>
            <a:off x="2804727" y="532733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kumimoji="1"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2E144757-6692-8480-CB2B-6C0C03FFB5AD}"/>
              </a:ext>
            </a:extLst>
          </p:cNvPr>
          <p:cNvSpPr txBox="1"/>
          <p:nvPr/>
        </p:nvSpPr>
        <p:spPr>
          <a:xfrm>
            <a:off x="1197430" y="488025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2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3428B2-63BE-0DCC-7A73-49ECBEDA5128}"/>
              </a:ext>
            </a:extLst>
          </p:cNvPr>
          <p:cNvSpPr/>
          <p:nvPr/>
        </p:nvSpPr>
        <p:spPr>
          <a:xfrm>
            <a:off x="1014303" y="356172"/>
            <a:ext cx="9448800" cy="5837333"/>
          </a:xfrm>
          <a:prstGeom prst="rect">
            <a:avLst/>
          </a:prstGeom>
          <a:gradFill flip="none" rotWithShape="1">
            <a:gsLst>
              <a:gs pos="34000">
                <a:srgbClr val="FFF2E9"/>
              </a:gs>
              <a:gs pos="61000">
                <a:srgbClr val="FFFCE3">
                  <a:alpha val="28000"/>
                </a:srgbClr>
              </a:gs>
              <a:gs pos="83000">
                <a:srgbClr val="FFFCE3"/>
              </a:gs>
              <a:gs pos="100000">
                <a:srgbClr val="FFFDE3"/>
              </a:gs>
            </a:gsLst>
            <a:lin ang="5400000" scaled="1"/>
            <a:tileRect/>
          </a:gradFill>
          <a:ln w="12700" cap="rnd">
            <a:solidFill>
              <a:schemeClr val="accent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E6DF7C-2190-ED40-5710-7BCE20011E3F}"/>
              </a:ext>
            </a:extLst>
          </p:cNvPr>
          <p:cNvSpPr/>
          <p:nvPr/>
        </p:nvSpPr>
        <p:spPr>
          <a:xfrm>
            <a:off x="1083973" y="500084"/>
            <a:ext cx="3154889" cy="5588215"/>
          </a:xfrm>
          <a:prstGeom prst="rect">
            <a:avLst/>
          </a:prstGeom>
          <a:solidFill>
            <a:schemeClr val="accent6">
              <a:alpha val="24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C424C-7638-9DEA-9A99-8D740F9EE681}"/>
              </a:ext>
            </a:extLst>
          </p:cNvPr>
          <p:cNvSpPr/>
          <p:nvPr/>
        </p:nvSpPr>
        <p:spPr>
          <a:xfrm>
            <a:off x="2023954" y="588228"/>
            <a:ext cx="1490179" cy="4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DE2F6B0-15F2-5053-DA13-65BBEA8C4477}"/>
              </a:ext>
            </a:extLst>
          </p:cNvPr>
          <p:cNvSpPr/>
          <p:nvPr/>
        </p:nvSpPr>
        <p:spPr>
          <a:xfrm>
            <a:off x="4657299" y="496379"/>
            <a:ext cx="5362001" cy="966678"/>
          </a:xfrm>
          <a:prstGeom prst="ellipse">
            <a:avLst/>
          </a:prstGeom>
          <a:solidFill>
            <a:schemeClr val="bg1">
              <a:alpha val="57369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4B1B719-B0F8-53B0-3EEB-667DA1E9A485}"/>
              </a:ext>
            </a:extLst>
          </p:cNvPr>
          <p:cNvSpPr/>
          <p:nvPr/>
        </p:nvSpPr>
        <p:spPr>
          <a:xfrm>
            <a:off x="7447504" y="86622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C202C95-4EFF-53E5-9C6D-C9873B209A6E}"/>
              </a:ext>
            </a:extLst>
          </p:cNvPr>
          <p:cNvSpPr/>
          <p:nvPr/>
        </p:nvSpPr>
        <p:spPr>
          <a:xfrm>
            <a:off x="6309772" y="111699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1D98419-A19B-FD74-BAB9-4E30BA21941B}"/>
              </a:ext>
            </a:extLst>
          </p:cNvPr>
          <p:cNvSpPr/>
          <p:nvPr/>
        </p:nvSpPr>
        <p:spPr>
          <a:xfrm>
            <a:off x="6649702" y="57777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ABE6E4B-0B4C-175E-1307-913115573FEC}"/>
              </a:ext>
            </a:extLst>
          </p:cNvPr>
          <p:cNvSpPr/>
          <p:nvPr/>
        </p:nvSpPr>
        <p:spPr>
          <a:xfrm>
            <a:off x="6840837" y="76927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2A521B8-CF6D-9CEF-C91C-3A4D7952B735}"/>
              </a:ext>
            </a:extLst>
          </p:cNvPr>
          <p:cNvSpPr/>
          <p:nvPr/>
        </p:nvSpPr>
        <p:spPr>
          <a:xfrm>
            <a:off x="5629125" y="89530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D4D2015-9F97-F177-9847-5578BBC3370C}"/>
              </a:ext>
            </a:extLst>
          </p:cNvPr>
          <p:cNvSpPr/>
          <p:nvPr/>
        </p:nvSpPr>
        <p:spPr>
          <a:xfrm>
            <a:off x="5904512" y="66449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C2E17DC-3B37-75DB-C485-246B63CA3295}"/>
              </a:ext>
            </a:extLst>
          </p:cNvPr>
          <p:cNvSpPr/>
          <p:nvPr/>
        </p:nvSpPr>
        <p:spPr>
          <a:xfrm>
            <a:off x="8634269" y="114743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FE2649D-2454-4536-1317-6695D9932313}"/>
              </a:ext>
            </a:extLst>
          </p:cNvPr>
          <p:cNvSpPr/>
          <p:nvPr/>
        </p:nvSpPr>
        <p:spPr>
          <a:xfrm>
            <a:off x="8021519" y="72911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3C80DDF-188C-CE49-C9B4-C5F04EE28FED}"/>
              </a:ext>
            </a:extLst>
          </p:cNvPr>
          <p:cNvSpPr/>
          <p:nvPr/>
        </p:nvSpPr>
        <p:spPr>
          <a:xfrm>
            <a:off x="7794798" y="10535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6E03860-96D2-6F72-296F-208BF1C3D360}"/>
              </a:ext>
            </a:extLst>
          </p:cNvPr>
          <p:cNvSpPr/>
          <p:nvPr/>
        </p:nvSpPr>
        <p:spPr>
          <a:xfrm>
            <a:off x="8435118" y="61741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B8DD3F54-6990-2C77-12F0-B2DDE89CE9F9}"/>
              </a:ext>
            </a:extLst>
          </p:cNvPr>
          <p:cNvCxnSpPr>
            <a:stCxn id="42" idx="3"/>
            <a:endCxn id="35" idx="0"/>
          </p:cNvCxnSpPr>
          <p:nvPr/>
        </p:nvCxnSpPr>
        <p:spPr>
          <a:xfrm flipH="1">
            <a:off x="5535708" y="1060819"/>
            <a:ext cx="124614" cy="710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8095BAC-2611-167D-85DA-A8ADB858AAAE}"/>
              </a:ext>
            </a:extLst>
          </p:cNvPr>
          <p:cNvCxnSpPr>
            <a:stCxn id="43" idx="4"/>
            <a:endCxn id="35" idx="0"/>
          </p:cNvCxnSpPr>
          <p:nvPr/>
        </p:nvCxnSpPr>
        <p:spPr>
          <a:xfrm flipH="1">
            <a:off x="5535708" y="858404"/>
            <a:ext cx="475318" cy="912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F25878A3-F1B5-30C3-99A2-5F1134645315}"/>
              </a:ext>
            </a:extLst>
          </p:cNvPr>
          <p:cNvCxnSpPr>
            <a:cxnSpLocks/>
            <a:stCxn id="39" idx="4"/>
            <a:endCxn id="83" idx="0"/>
          </p:cNvCxnSpPr>
          <p:nvPr/>
        </p:nvCxnSpPr>
        <p:spPr>
          <a:xfrm flipH="1">
            <a:off x="5980911" y="1310902"/>
            <a:ext cx="435375" cy="1479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9EA5C7DD-57BE-1C41-0886-2AAECCA2D563}"/>
              </a:ext>
            </a:extLst>
          </p:cNvPr>
          <p:cNvCxnSpPr>
            <a:stCxn id="40" idx="4"/>
            <a:endCxn id="58" idx="0"/>
          </p:cNvCxnSpPr>
          <p:nvPr/>
        </p:nvCxnSpPr>
        <p:spPr>
          <a:xfrm>
            <a:off x="6756216" y="771685"/>
            <a:ext cx="282636" cy="1009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F725F74-6156-40AC-2DE7-0902C0087CD8}"/>
              </a:ext>
            </a:extLst>
          </p:cNvPr>
          <p:cNvCxnSpPr>
            <a:stCxn id="41" idx="4"/>
            <a:endCxn id="58" idx="0"/>
          </p:cNvCxnSpPr>
          <p:nvPr/>
        </p:nvCxnSpPr>
        <p:spPr>
          <a:xfrm>
            <a:off x="6947351" y="963179"/>
            <a:ext cx="91501" cy="818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5AC14A7D-7CFA-5710-6A32-0E309C857CAD}"/>
              </a:ext>
            </a:extLst>
          </p:cNvPr>
          <p:cNvCxnSpPr>
            <a:stCxn id="24" idx="4"/>
            <a:endCxn id="63" idx="0"/>
          </p:cNvCxnSpPr>
          <p:nvPr/>
        </p:nvCxnSpPr>
        <p:spPr>
          <a:xfrm>
            <a:off x="7554018" y="1060134"/>
            <a:ext cx="550136" cy="7109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49D971A6-8EF3-3112-9824-63A58F7708B2}"/>
              </a:ext>
            </a:extLst>
          </p:cNvPr>
          <p:cNvCxnSpPr>
            <a:stCxn id="46" idx="4"/>
            <a:endCxn id="63" idx="0"/>
          </p:cNvCxnSpPr>
          <p:nvPr/>
        </p:nvCxnSpPr>
        <p:spPr>
          <a:xfrm>
            <a:off x="7901312" y="1247456"/>
            <a:ext cx="202842" cy="523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AEE12D64-1051-CBF7-9B88-CFA85E2F4AE0}"/>
              </a:ext>
            </a:extLst>
          </p:cNvPr>
          <p:cNvCxnSpPr>
            <a:stCxn id="45" idx="4"/>
            <a:endCxn id="67" idx="0"/>
          </p:cNvCxnSpPr>
          <p:nvPr/>
        </p:nvCxnSpPr>
        <p:spPr>
          <a:xfrm>
            <a:off x="8128033" y="923028"/>
            <a:ext cx="1014537" cy="84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346351D9-58FC-D75A-975F-3785D2DAA522}"/>
              </a:ext>
            </a:extLst>
          </p:cNvPr>
          <p:cNvCxnSpPr>
            <a:cxnSpLocks/>
            <a:stCxn id="48" idx="5"/>
            <a:endCxn id="67" idx="0"/>
          </p:cNvCxnSpPr>
          <p:nvPr/>
        </p:nvCxnSpPr>
        <p:spPr>
          <a:xfrm>
            <a:off x="8616949" y="782927"/>
            <a:ext cx="525621" cy="98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CF8ACB8-20A1-5B10-347B-CA6C81BEECE8}"/>
              </a:ext>
            </a:extLst>
          </p:cNvPr>
          <p:cNvCxnSpPr>
            <a:stCxn id="44" idx="4"/>
            <a:endCxn id="140" idx="0"/>
          </p:cNvCxnSpPr>
          <p:nvPr/>
        </p:nvCxnSpPr>
        <p:spPr>
          <a:xfrm flipH="1">
            <a:off x="8528125" y="1341348"/>
            <a:ext cx="212658" cy="2551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E1F50F5-985D-723C-BA59-F4C19FC9556D}"/>
              </a:ext>
            </a:extLst>
          </p:cNvPr>
          <p:cNvSpPr/>
          <p:nvPr/>
        </p:nvSpPr>
        <p:spPr>
          <a:xfrm>
            <a:off x="5980911" y="5169422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2E251550-5699-2C9E-0FD1-422FB4D35C9C}"/>
              </a:ext>
            </a:extLst>
          </p:cNvPr>
          <p:cNvSpPr/>
          <p:nvPr/>
        </p:nvSpPr>
        <p:spPr>
          <a:xfrm>
            <a:off x="7070557" y="524492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80EE1C05-7960-BBFC-1517-6EF96FB647B9}"/>
              </a:ext>
            </a:extLst>
          </p:cNvPr>
          <p:cNvSpPr/>
          <p:nvPr/>
        </p:nvSpPr>
        <p:spPr>
          <a:xfrm>
            <a:off x="7261692" y="54364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1A279097-66CE-7C8F-E565-C7DCFA4749C1}"/>
              </a:ext>
            </a:extLst>
          </p:cNvPr>
          <p:cNvSpPr/>
          <p:nvPr/>
        </p:nvSpPr>
        <p:spPr>
          <a:xfrm>
            <a:off x="6049980" y="556246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7A3299F-65A2-AB81-027B-196848295AD2}"/>
              </a:ext>
            </a:extLst>
          </p:cNvPr>
          <p:cNvSpPr/>
          <p:nvPr/>
        </p:nvSpPr>
        <p:spPr>
          <a:xfrm>
            <a:off x="6325367" y="533164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B55DB9C8-B49F-7E18-BA36-28BB3F1DF2A0}"/>
              </a:ext>
            </a:extLst>
          </p:cNvPr>
          <p:cNvSpPr/>
          <p:nvPr/>
        </p:nvSpPr>
        <p:spPr>
          <a:xfrm>
            <a:off x="7783175" y="5188995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C6658DA-16A6-BA99-F0FC-647855A7A440}"/>
              </a:ext>
            </a:extLst>
          </p:cNvPr>
          <p:cNvSpPr/>
          <p:nvPr/>
        </p:nvSpPr>
        <p:spPr>
          <a:xfrm>
            <a:off x="7967803" y="548693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50BED0A0-6FE0-0864-4760-9D88416ED818}"/>
              </a:ext>
            </a:extLst>
          </p:cNvPr>
          <p:cNvSpPr/>
          <p:nvPr/>
        </p:nvSpPr>
        <p:spPr>
          <a:xfrm>
            <a:off x="8541818" y="534982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59482F8-65AB-FAD1-E3C4-E4691DC3DBF2}"/>
              </a:ext>
            </a:extLst>
          </p:cNvPr>
          <p:cNvSpPr/>
          <p:nvPr/>
        </p:nvSpPr>
        <p:spPr>
          <a:xfrm>
            <a:off x="4935334" y="1598041"/>
            <a:ext cx="4942505" cy="3452515"/>
          </a:xfrm>
          <a:prstGeom prst="roundRect">
            <a:avLst/>
          </a:prstGeom>
          <a:solidFill>
            <a:schemeClr val="accent1">
              <a:alpha val="1900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F6FE3668-C4D5-D692-218B-CCADA8A848C0}"/>
              </a:ext>
            </a:extLst>
          </p:cNvPr>
          <p:cNvSpPr/>
          <p:nvPr/>
        </p:nvSpPr>
        <p:spPr>
          <a:xfrm>
            <a:off x="8315097" y="567425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0989756D-B7ED-6936-2768-A43365A3077E}"/>
              </a:ext>
            </a:extLst>
          </p:cNvPr>
          <p:cNvSpPr/>
          <p:nvPr/>
        </p:nvSpPr>
        <p:spPr>
          <a:xfrm>
            <a:off x="8955417" y="52381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0C6D836-29BC-C1A1-35D3-956D99893099}"/>
              </a:ext>
            </a:extLst>
          </p:cNvPr>
          <p:cNvSpPr/>
          <p:nvPr/>
        </p:nvSpPr>
        <p:spPr>
          <a:xfrm>
            <a:off x="5146558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117A3EC-22B4-E346-C2BA-EB2F9133C575}"/>
              </a:ext>
            </a:extLst>
          </p:cNvPr>
          <p:cNvSpPr/>
          <p:nvPr/>
        </p:nvSpPr>
        <p:spPr>
          <a:xfrm>
            <a:off x="5310690" y="208289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8D87CF6-714D-8069-C790-0E8EC7C5BC97}"/>
              </a:ext>
            </a:extLst>
          </p:cNvPr>
          <p:cNvSpPr/>
          <p:nvPr/>
        </p:nvSpPr>
        <p:spPr>
          <a:xfrm>
            <a:off x="5586077" y="185208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2D22FB81-2C93-5353-3C0B-FAD25F3C9F73}"/>
              </a:ext>
            </a:extLst>
          </p:cNvPr>
          <p:cNvSpPr/>
          <p:nvPr/>
        </p:nvSpPr>
        <p:spPr>
          <a:xfrm>
            <a:off x="6649702" y="1781219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5DB16E7C-A170-94DB-C402-BBE59DF01B90}"/>
              </a:ext>
            </a:extLst>
          </p:cNvPr>
          <p:cNvSpPr/>
          <p:nvPr/>
        </p:nvSpPr>
        <p:spPr>
          <a:xfrm>
            <a:off x="6839894" y="186560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A0B6400-2CAD-5310-9E1E-12A69072E6CE}"/>
              </a:ext>
            </a:extLst>
          </p:cNvPr>
          <p:cNvSpPr/>
          <p:nvPr/>
        </p:nvSpPr>
        <p:spPr>
          <a:xfrm>
            <a:off x="7031029" y="205709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AD50C76-B8D2-A84B-1475-466445876D70}"/>
              </a:ext>
            </a:extLst>
          </p:cNvPr>
          <p:cNvSpPr/>
          <p:nvPr/>
        </p:nvSpPr>
        <p:spPr>
          <a:xfrm>
            <a:off x="7715004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6D0D68E-FB2A-BF39-779C-21378C85FDE6}"/>
              </a:ext>
            </a:extLst>
          </p:cNvPr>
          <p:cNvSpPr/>
          <p:nvPr/>
        </p:nvSpPr>
        <p:spPr>
          <a:xfrm>
            <a:off x="7824397" y="186144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D796ABC-FE7C-4582-6DD0-9842B7CB7068}"/>
              </a:ext>
            </a:extLst>
          </p:cNvPr>
          <p:cNvSpPr/>
          <p:nvPr/>
        </p:nvSpPr>
        <p:spPr>
          <a:xfrm>
            <a:off x="8171691" y="204876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DB13F62A-55F0-70DC-0575-8E8D78ECDAB4}"/>
              </a:ext>
            </a:extLst>
          </p:cNvPr>
          <p:cNvSpPr/>
          <p:nvPr/>
        </p:nvSpPr>
        <p:spPr>
          <a:xfrm>
            <a:off x="8753420" y="1763873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FFC379E-48A3-21B0-DCED-6B8324AC0BD2}"/>
              </a:ext>
            </a:extLst>
          </p:cNvPr>
          <p:cNvSpPr/>
          <p:nvPr/>
        </p:nvSpPr>
        <p:spPr>
          <a:xfrm>
            <a:off x="8862144" y="194485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51D1217-2840-67F7-A2B9-55BBD7DB2464}"/>
              </a:ext>
            </a:extLst>
          </p:cNvPr>
          <p:cNvSpPr/>
          <p:nvPr/>
        </p:nvSpPr>
        <p:spPr>
          <a:xfrm>
            <a:off x="9275743" y="183314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D6F261A4-67AD-1812-19A0-348BD5CB232C}"/>
              </a:ext>
            </a:extLst>
          </p:cNvPr>
          <p:cNvCxnSpPr>
            <a:cxnSpLocks/>
            <a:stCxn id="35" idx="2"/>
            <a:endCxn id="83" idx="0"/>
          </p:cNvCxnSpPr>
          <p:nvPr/>
        </p:nvCxnSpPr>
        <p:spPr>
          <a:xfrm>
            <a:off x="5535708" y="2370167"/>
            <a:ext cx="445203" cy="420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E834002F-8516-4CF2-1BCF-400FC5F795E4}"/>
              </a:ext>
            </a:extLst>
          </p:cNvPr>
          <p:cNvSpPr/>
          <p:nvPr/>
        </p:nvSpPr>
        <p:spPr>
          <a:xfrm>
            <a:off x="5312119" y="2790447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DC7B863-AA1D-913C-56F2-1C7AF7F0404B}"/>
              </a:ext>
            </a:extLst>
          </p:cNvPr>
          <p:cNvSpPr/>
          <p:nvPr/>
        </p:nvSpPr>
        <p:spPr>
          <a:xfrm>
            <a:off x="6234455" y="332196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1E47EB72-7C7B-6E68-2B7E-29FCB56C8DFB}"/>
              </a:ext>
            </a:extLst>
          </p:cNvPr>
          <p:cNvSpPr/>
          <p:nvPr/>
        </p:nvSpPr>
        <p:spPr>
          <a:xfrm>
            <a:off x="5553808" y="310028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0B9739EA-4580-3FAF-77F1-CE1B3360B100}"/>
              </a:ext>
            </a:extLst>
          </p:cNvPr>
          <p:cNvSpPr/>
          <p:nvPr/>
        </p:nvSpPr>
        <p:spPr>
          <a:xfrm>
            <a:off x="5829195" y="28694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11C45162-47EB-F809-096B-803180FF7E44}"/>
              </a:ext>
            </a:extLst>
          </p:cNvPr>
          <p:cNvSpPr/>
          <p:nvPr/>
        </p:nvSpPr>
        <p:spPr>
          <a:xfrm>
            <a:off x="7097465" y="2794066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6B76EC8-EF86-2690-57C0-C365FFAF0AE1}"/>
              </a:ext>
            </a:extLst>
          </p:cNvPr>
          <p:cNvSpPr/>
          <p:nvPr/>
        </p:nvSpPr>
        <p:spPr>
          <a:xfrm>
            <a:off x="7193559" y="312946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CAC33FD2-D0F5-A155-521A-EC6DA88CA52A}"/>
              </a:ext>
            </a:extLst>
          </p:cNvPr>
          <p:cNvSpPr/>
          <p:nvPr/>
        </p:nvSpPr>
        <p:spPr>
          <a:xfrm>
            <a:off x="7767574" y="299235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1A8E2FAA-FDC2-7392-B260-CE8A701CAB2E}"/>
              </a:ext>
            </a:extLst>
          </p:cNvPr>
          <p:cNvSpPr/>
          <p:nvPr/>
        </p:nvSpPr>
        <p:spPr>
          <a:xfrm>
            <a:off x="7540853" y="33167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F4FB08D-AA2F-2C73-EFA9-AA8B9DE84B44}"/>
              </a:ext>
            </a:extLst>
          </p:cNvPr>
          <p:cNvSpPr/>
          <p:nvPr/>
        </p:nvSpPr>
        <p:spPr>
          <a:xfrm>
            <a:off x="8181173" y="288065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219CE6E-C636-54D1-9A43-C8093C9F467C}"/>
              </a:ext>
            </a:extLst>
          </p:cNvPr>
          <p:cNvCxnSpPr>
            <a:stCxn id="63" idx="2"/>
            <a:endCxn id="111" idx="0"/>
          </p:cNvCxnSpPr>
          <p:nvPr/>
        </p:nvCxnSpPr>
        <p:spPr>
          <a:xfrm flipH="1">
            <a:off x="7766257" y="2370167"/>
            <a:ext cx="337897" cy="423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279E8AF9-1F80-B07F-6E72-6778984A8741}"/>
              </a:ext>
            </a:extLst>
          </p:cNvPr>
          <p:cNvCxnSpPr>
            <a:stCxn id="67" idx="2"/>
            <a:endCxn id="111" idx="0"/>
          </p:cNvCxnSpPr>
          <p:nvPr/>
        </p:nvCxnSpPr>
        <p:spPr>
          <a:xfrm flipH="1">
            <a:off x="7766257" y="2362963"/>
            <a:ext cx="1376313" cy="43110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1F967B47-2478-CE8A-37B9-527277EBA043}"/>
              </a:ext>
            </a:extLst>
          </p:cNvPr>
          <p:cNvSpPr/>
          <p:nvPr/>
        </p:nvSpPr>
        <p:spPr>
          <a:xfrm>
            <a:off x="5980911" y="3893195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C0599980-8A92-0206-88C3-31CD9E18BAB2}"/>
              </a:ext>
            </a:extLst>
          </p:cNvPr>
          <p:cNvCxnSpPr>
            <a:cxnSpLocks/>
            <a:stCxn id="83" idx="2"/>
            <a:endCxn id="121" idx="0"/>
          </p:cNvCxnSpPr>
          <p:nvPr/>
        </p:nvCxnSpPr>
        <p:spPr>
          <a:xfrm>
            <a:off x="5980911" y="3604253"/>
            <a:ext cx="779971" cy="288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4B0C3764-2DF9-AFB4-1533-592F0E148D30}"/>
              </a:ext>
            </a:extLst>
          </p:cNvPr>
          <p:cNvCxnSpPr>
            <a:cxnSpLocks/>
            <a:stCxn id="58" idx="2"/>
            <a:endCxn id="121" idx="0"/>
          </p:cNvCxnSpPr>
          <p:nvPr/>
        </p:nvCxnSpPr>
        <p:spPr>
          <a:xfrm flipH="1">
            <a:off x="6760882" y="2380309"/>
            <a:ext cx="277970" cy="1512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椭圆 125">
            <a:extLst>
              <a:ext uri="{FF2B5EF4-FFF2-40B4-BE49-F238E27FC236}">
                <a16:creationId xmlns:a16="http://schemas.microsoft.com/office/drawing/2014/main" id="{4166C039-DA1A-90D4-5458-2F285FC12BA9}"/>
              </a:ext>
            </a:extLst>
          </p:cNvPr>
          <p:cNvSpPr/>
          <p:nvPr/>
        </p:nvSpPr>
        <p:spPr>
          <a:xfrm>
            <a:off x="6725805" y="44976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8B593A9-B9E1-086D-A726-270F344F6303}"/>
              </a:ext>
            </a:extLst>
          </p:cNvPr>
          <p:cNvSpPr/>
          <p:nvPr/>
        </p:nvSpPr>
        <p:spPr>
          <a:xfrm>
            <a:off x="7065735" y="395846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83825B3-0624-4150-71D8-58C57C7FA4D5}"/>
              </a:ext>
            </a:extLst>
          </p:cNvPr>
          <p:cNvSpPr/>
          <p:nvPr/>
        </p:nvSpPr>
        <p:spPr>
          <a:xfrm>
            <a:off x="7256870" y="414996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44878BC8-CF33-9971-4FC0-3C608B4EADC6}"/>
              </a:ext>
            </a:extLst>
          </p:cNvPr>
          <p:cNvSpPr/>
          <p:nvPr/>
        </p:nvSpPr>
        <p:spPr>
          <a:xfrm>
            <a:off x="6045158" y="427599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0077A8AC-75FE-50C4-547C-23D8E2CED970}"/>
              </a:ext>
            </a:extLst>
          </p:cNvPr>
          <p:cNvSpPr/>
          <p:nvPr/>
        </p:nvSpPr>
        <p:spPr>
          <a:xfrm>
            <a:off x="6320545" y="404518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0" name="圆角矩形 139">
            <a:extLst>
              <a:ext uri="{FF2B5EF4-FFF2-40B4-BE49-F238E27FC236}">
                <a16:creationId xmlns:a16="http://schemas.microsoft.com/office/drawing/2014/main" id="{16A4E2EE-D7EC-399A-87EF-40B14B1FA502}"/>
              </a:ext>
            </a:extLst>
          </p:cNvPr>
          <p:cNvSpPr/>
          <p:nvPr/>
        </p:nvSpPr>
        <p:spPr>
          <a:xfrm>
            <a:off x="7748154" y="3893174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1DB008-8556-96D7-7565-33522B9E3011}"/>
              </a:ext>
            </a:extLst>
          </p:cNvPr>
          <p:cNvSpPr/>
          <p:nvPr/>
        </p:nvSpPr>
        <p:spPr>
          <a:xfrm>
            <a:off x="7833394" y="421975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B0D8E9E9-5872-7DE9-C5EA-123CA49CD82B}"/>
              </a:ext>
            </a:extLst>
          </p:cNvPr>
          <p:cNvSpPr/>
          <p:nvPr/>
        </p:nvSpPr>
        <p:spPr>
          <a:xfrm>
            <a:off x="9020159" y="45009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6475BCF4-F846-1EC9-16B7-FF331632FFD1}"/>
              </a:ext>
            </a:extLst>
          </p:cNvPr>
          <p:cNvSpPr/>
          <p:nvPr/>
        </p:nvSpPr>
        <p:spPr>
          <a:xfrm>
            <a:off x="8407409" y="408265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05E1280-F730-EA5C-B439-88EC1D0C22D4}"/>
              </a:ext>
            </a:extLst>
          </p:cNvPr>
          <p:cNvSpPr/>
          <p:nvPr/>
        </p:nvSpPr>
        <p:spPr>
          <a:xfrm>
            <a:off x="8180688" y="440707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E15A1B5-F429-928A-00D6-C8AAA7D09820}"/>
              </a:ext>
            </a:extLst>
          </p:cNvPr>
          <p:cNvSpPr/>
          <p:nvPr/>
        </p:nvSpPr>
        <p:spPr>
          <a:xfrm>
            <a:off x="8821008" y="39709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662FC015-C7E2-A4B2-3D13-B821CD49CA03}"/>
              </a:ext>
            </a:extLst>
          </p:cNvPr>
          <p:cNvCxnSpPr>
            <a:stCxn id="111" idx="2"/>
            <a:endCxn id="140" idx="0"/>
          </p:cNvCxnSpPr>
          <p:nvPr/>
        </p:nvCxnSpPr>
        <p:spPr>
          <a:xfrm>
            <a:off x="7766257" y="3607872"/>
            <a:ext cx="761868" cy="28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DA56290A-2DFF-0715-82D0-2FD497A8BDD4}"/>
              </a:ext>
            </a:extLst>
          </p:cNvPr>
          <p:cNvCxnSpPr/>
          <p:nvPr/>
        </p:nvCxnSpPr>
        <p:spPr>
          <a:xfrm>
            <a:off x="10269263" y="1286468"/>
            <a:ext cx="0" cy="1149951"/>
          </a:xfrm>
          <a:prstGeom prst="straightConnector1">
            <a:avLst/>
          </a:prstGeom>
          <a:ln>
            <a:headEnd type="none" w="sm" len="sm"/>
            <a:tailEnd type="stealth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E3885E8-0F64-E728-DABB-EF12EDE3B044}"/>
              </a:ext>
            </a:extLst>
          </p:cNvPr>
          <p:cNvSpPr txBox="1"/>
          <p:nvPr/>
        </p:nvSpPr>
        <p:spPr>
          <a:xfrm rot="16200000">
            <a:off x="9315490" y="31694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7C933CF7-0E37-D586-E94C-4A1B3E4C2095}"/>
              </a:ext>
            </a:extLst>
          </p:cNvPr>
          <p:cNvCxnSpPr/>
          <p:nvPr/>
        </p:nvCxnSpPr>
        <p:spPr>
          <a:xfrm>
            <a:off x="10269263" y="4234233"/>
            <a:ext cx="0" cy="1149951"/>
          </a:xfrm>
          <a:prstGeom prst="straightConnector1">
            <a:avLst/>
          </a:prstGeom>
          <a:ln>
            <a:headEnd type="none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756882B2-BC8D-9CC0-8949-961C4AE6D676}"/>
              </a:ext>
            </a:extLst>
          </p:cNvPr>
          <p:cNvSpPr/>
          <p:nvPr/>
        </p:nvSpPr>
        <p:spPr>
          <a:xfrm>
            <a:off x="4382673" y="2436419"/>
            <a:ext cx="408066" cy="127737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741E9568-08D0-3602-3F9E-FFD840498462}"/>
              </a:ext>
            </a:extLst>
          </p:cNvPr>
          <p:cNvSpPr txBox="1"/>
          <p:nvPr/>
        </p:nvSpPr>
        <p:spPr>
          <a:xfrm rot="16200000">
            <a:off x="4247685" y="29046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LOF</a:t>
            </a:r>
          </a:p>
        </p:txBody>
      </p:sp>
      <p:cxnSp>
        <p:nvCxnSpPr>
          <p:cNvPr id="186" name="肘形连接符 185">
            <a:extLst>
              <a:ext uri="{FF2B5EF4-FFF2-40B4-BE49-F238E27FC236}">
                <a16:creationId xmlns:a16="http://schemas.microsoft.com/office/drawing/2014/main" id="{7C53779F-0D08-67F1-2BDB-AA2FC13480E0}"/>
              </a:ext>
            </a:extLst>
          </p:cNvPr>
          <p:cNvCxnSpPr>
            <a:cxnSpLocks/>
            <a:stCxn id="126" idx="2"/>
            <a:endCxn id="183" idx="2"/>
          </p:cNvCxnSpPr>
          <p:nvPr/>
        </p:nvCxnSpPr>
        <p:spPr>
          <a:xfrm rot="10800000">
            <a:off x="4586707" y="3713791"/>
            <a:ext cx="2139099" cy="880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肘形连接符 190">
            <a:extLst>
              <a:ext uri="{FF2B5EF4-FFF2-40B4-BE49-F238E27FC236}">
                <a16:creationId xmlns:a16="http://schemas.microsoft.com/office/drawing/2014/main" id="{953F3BEE-2198-59BD-CAB7-9A054A78DEC1}"/>
              </a:ext>
            </a:extLst>
          </p:cNvPr>
          <p:cNvCxnSpPr>
            <a:cxnSpLocks/>
            <a:stCxn id="183" idx="0"/>
          </p:cNvCxnSpPr>
          <p:nvPr/>
        </p:nvCxnSpPr>
        <p:spPr>
          <a:xfrm rot="5400000" flipH="1" flipV="1">
            <a:off x="4148553" y="1430414"/>
            <a:ext cx="1444158" cy="567853"/>
          </a:xfrm>
          <a:prstGeom prst="bentConnector3">
            <a:avLst>
              <a:gd name="adj1" fmla="val 1005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肘形连接符 205">
            <a:extLst>
              <a:ext uri="{FF2B5EF4-FFF2-40B4-BE49-F238E27FC236}">
                <a16:creationId xmlns:a16="http://schemas.microsoft.com/office/drawing/2014/main" id="{6865D49A-00C2-175B-817A-526FE41FE89E}"/>
              </a:ext>
            </a:extLst>
          </p:cNvPr>
          <p:cNvCxnSpPr>
            <a:cxnSpLocks/>
            <a:stCxn id="142" idx="4"/>
            <a:endCxn id="183" idx="2"/>
          </p:cNvCxnSpPr>
          <p:nvPr/>
        </p:nvCxnSpPr>
        <p:spPr>
          <a:xfrm rot="5400000" flipH="1">
            <a:off x="6366145" y="1934352"/>
            <a:ext cx="981090" cy="4539967"/>
          </a:xfrm>
          <a:prstGeom prst="bentConnector3">
            <a:avLst>
              <a:gd name="adj1" fmla="val -23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8AA12DA5-D420-CC67-34E8-56B52763850A}"/>
                  </a:ext>
                </a:extLst>
              </p:cNvPr>
              <p:cNvSpPr txBox="1"/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Hyperparameter: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8AA12DA5-D420-CC67-34E8-56B52763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blipFill>
                <a:blip r:embed="rId2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5B8E0242-00EA-AC4E-1901-EC1EAAFC02BB}"/>
              </a:ext>
            </a:extLst>
          </p:cNvPr>
          <p:cNvSpPr/>
          <p:nvPr/>
        </p:nvSpPr>
        <p:spPr>
          <a:xfrm>
            <a:off x="1450484" y="1150119"/>
            <a:ext cx="2633449" cy="7105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33346106-7872-BAEF-8F0D-09D25637EF17}"/>
                  </a:ext>
                </a:extLst>
              </p:cNvPr>
              <p:cNvSpPr txBox="1"/>
              <p:nvPr/>
            </p:nvSpPr>
            <p:spPr>
              <a:xfrm>
                <a:off x="1444860" y="1138848"/>
                <a:ext cx="2682307" cy="77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closest pair of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within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33346106-7872-BAEF-8F0D-09D25637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60" y="1138848"/>
                <a:ext cx="2682307" cy="774443"/>
              </a:xfrm>
              <a:prstGeom prst="rect">
                <a:avLst/>
              </a:prstGeom>
              <a:blipFill>
                <a:blip r:embed="rId3"/>
                <a:stretch>
                  <a:fillRect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菱形 213">
            <a:extLst>
              <a:ext uri="{FF2B5EF4-FFF2-40B4-BE49-F238E27FC236}">
                <a16:creationId xmlns:a16="http://schemas.microsoft.com/office/drawing/2014/main" id="{9367B124-BA1F-0605-A643-4B92DB79A0A4}"/>
              </a:ext>
            </a:extLst>
          </p:cNvPr>
          <p:cNvSpPr/>
          <p:nvPr/>
        </p:nvSpPr>
        <p:spPr>
          <a:xfrm>
            <a:off x="1852642" y="2029959"/>
            <a:ext cx="1837378" cy="826641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95760B99-55E6-7FDF-EEBE-2D3E5A6842E1}"/>
                  </a:ext>
                </a:extLst>
              </p:cNvPr>
              <p:cNvSpPr txBox="1"/>
              <p:nvPr/>
            </p:nvSpPr>
            <p:spPr>
              <a:xfrm>
                <a:off x="2021410" y="2242675"/>
                <a:ext cx="1523174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Judging the </a:t>
                </a:r>
                <a:r>
                  <a:rPr lang="e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95760B99-55E6-7FDF-EEBE-2D3E5A684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0" y="2242675"/>
                <a:ext cx="1523174" cy="475964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矩形 217">
            <a:extLst>
              <a:ext uri="{FF2B5EF4-FFF2-40B4-BE49-F238E27FC236}">
                <a16:creationId xmlns:a16="http://schemas.microsoft.com/office/drawing/2014/main" id="{E7D6C154-E3E7-839D-37A5-B117C415BDA4}"/>
              </a:ext>
            </a:extLst>
          </p:cNvPr>
          <p:cNvSpPr/>
          <p:nvPr/>
        </p:nvSpPr>
        <p:spPr>
          <a:xfrm>
            <a:off x="1501699" y="3145145"/>
            <a:ext cx="609845" cy="449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04F21AC-D237-9C27-5A00-A5DE4B8A2974}"/>
                  </a:ext>
                </a:extLst>
              </p:cNvPr>
              <p:cNvSpPr txBox="1"/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samples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04F21AC-D237-9C27-5A00-A5DE4B8A2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blipFill>
                <a:blip r:embed="rId5"/>
                <a:stretch>
                  <a:fillRect t="-2564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矩形 219">
            <a:extLst>
              <a:ext uri="{FF2B5EF4-FFF2-40B4-BE49-F238E27FC236}">
                <a16:creationId xmlns:a16="http://schemas.microsoft.com/office/drawing/2014/main" id="{492EC851-BA52-2CAF-9A19-033434F0A1F8}"/>
              </a:ext>
            </a:extLst>
          </p:cNvPr>
          <p:cNvSpPr/>
          <p:nvPr/>
        </p:nvSpPr>
        <p:spPr>
          <a:xfrm>
            <a:off x="2436561" y="3153624"/>
            <a:ext cx="672336" cy="4410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7B652C5-811B-C6C0-822E-B2705A855B70}"/>
              </a:ext>
            </a:extLst>
          </p:cNvPr>
          <p:cNvSpPr/>
          <p:nvPr/>
        </p:nvSpPr>
        <p:spPr>
          <a:xfrm>
            <a:off x="3460267" y="3142822"/>
            <a:ext cx="623666" cy="4574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376924C-1290-25EA-19C5-772E227B373C}"/>
                  </a:ext>
                </a:extLst>
              </p:cNvPr>
              <p:cNvSpPr txBox="1"/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376924C-1290-25EA-19C5-772E227B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8A58D7D5-BE52-ACAB-50C5-3127CC9F2FD1}"/>
                  </a:ext>
                </a:extLst>
              </p:cNvPr>
              <p:cNvSpPr txBox="1"/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8A58D7D5-BE52-ACAB-50C5-3127CC9F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矩形 223">
            <a:extLst>
              <a:ext uri="{FF2B5EF4-FFF2-40B4-BE49-F238E27FC236}">
                <a16:creationId xmlns:a16="http://schemas.microsoft.com/office/drawing/2014/main" id="{5F68A454-20AA-D0AB-877C-5C25889A48E8}"/>
              </a:ext>
            </a:extLst>
          </p:cNvPr>
          <p:cNvSpPr/>
          <p:nvPr/>
        </p:nvSpPr>
        <p:spPr>
          <a:xfrm>
            <a:off x="1501699" y="3785404"/>
            <a:ext cx="609038" cy="4573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049D4CEA-5614-CDDA-0D7C-7831C99B7D6A}"/>
                  </a:ext>
                </a:extLst>
              </p:cNvPr>
              <p:cNvSpPr txBox="1"/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049D4CEA-5614-CDDA-0D7C-7831C99B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>
            <a:extLst>
              <a:ext uri="{FF2B5EF4-FFF2-40B4-BE49-F238E27FC236}">
                <a16:creationId xmlns:a16="http://schemas.microsoft.com/office/drawing/2014/main" id="{8575D868-690A-4879-8B03-DE3FA418D013}"/>
              </a:ext>
            </a:extLst>
          </p:cNvPr>
          <p:cNvSpPr/>
          <p:nvPr/>
        </p:nvSpPr>
        <p:spPr>
          <a:xfrm>
            <a:off x="2181690" y="3787434"/>
            <a:ext cx="1185939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A960EDA-C5BF-B27D-AC2C-D665FAEC05B1}"/>
              </a:ext>
            </a:extLst>
          </p:cNvPr>
          <p:cNvSpPr/>
          <p:nvPr/>
        </p:nvSpPr>
        <p:spPr>
          <a:xfrm>
            <a:off x="3460267" y="3787434"/>
            <a:ext cx="623666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A44EDBE6-BCEA-4A5A-AF0D-0349757F9586}"/>
                  </a:ext>
                </a:extLst>
              </p:cNvPr>
              <p:cNvSpPr txBox="1"/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A44EDBE6-BCEA-4A5A-AF0D-0349757F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EE83CE33-96DD-F9AB-4B9E-82BF19FE6353}"/>
                  </a:ext>
                </a:extLst>
              </p:cNvPr>
              <p:cNvSpPr txBox="1"/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EE83CE33-96DD-F9AB-4B9E-82BF19FE6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菱形 232">
            <a:extLst>
              <a:ext uri="{FF2B5EF4-FFF2-40B4-BE49-F238E27FC236}">
                <a16:creationId xmlns:a16="http://schemas.microsoft.com/office/drawing/2014/main" id="{0F0F4EF5-D487-699B-E678-F8551C6E43C6}"/>
              </a:ext>
            </a:extLst>
          </p:cNvPr>
          <p:cNvSpPr/>
          <p:nvPr/>
        </p:nvSpPr>
        <p:spPr>
          <a:xfrm>
            <a:off x="2238135" y="4977250"/>
            <a:ext cx="1079216" cy="389753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4C285C7A-060B-188E-58D2-768B7AE3F1D4}"/>
                  </a:ext>
                </a:extLst>
              </p:cNvPr>
              <p:cNvSpPr txBox="1"/>
              <p:nvPr/>
            </p:nvSpPr>
            <p:spPr>
              <a:xfrm>
                <a:off x="2362823" y="5017121"/>
                <a:ext cx="8781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kumimoji="1" lang="en-US" altLang="zh-CN" sz="1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4C285C7A-060B-188E-58D2-768B7AE3F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23" y="5017121"/>
                <a:ext cx="878126" cy="276999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矩形 234">
            <a:extLst>
              <a:ext uri="{FF2B5EF4-FFF2-40B4-BE49-F238E27FC236}">
                <a16:creationId xmlns:a16="http://schemas.microsoft.com/office/drawing/2014/main" id="{EC3D1077-213F-D61E-135D-44CDEEDFDF65}"/>
              </a:ext>
            </a:extLst>
          </p:cNvPr>
          <p:cNvSpPr/>
          <p:nvPr/>
        </p:nvSpPr>
        <p:spPr>
          <a:xfrm>
            <a:off x="2238135" y="5634885"/>
            <a:ext cx="1079215" cy="291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6A73EDE7-6F3D-00A9-057A-EF114F4E981D}"/>
                  </a:ext>
                </a:extLst>
              </p:cNvPr>
              <p:cNvSpPr txBox="1"/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6A73EDE7-6F3D-00A9-057A-EF114F4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线箭头连接符 242">
            <a:extLst>
              <a:ext uri="{FF2B5EF4-FFF2-40B4-BE49-F238E27FC236}">
                <a16:creationId xmlns:a16="http://schemas.microsoft.com/office/drawing/2014/main" id="{85410459-DAFE-6221-4B77-1761D86D5E5A}"/>
              </a:ext>
            </a:extLst>
          </p:cNvPr>
          <p:cNvCxnSpPr>
            <a:stCxn id="211" idx="2"/>
            <a:endCxn id="213" idx="0"/>
          </p:cNvCxnSpPr>
          <p:nvPr/>
        </p:nvCxnSpPr>
        <p:spPr>
          <a:xfrm>
            <a:off x="2763832" y="1018445"/>
            <a:ext cx="3377" cy="13167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线箭头连接符 249">
            <a:extLst>
              <a:ext uri="{FF2B5EF4-FFF2-40B4-BE49-F238E27FC236}">
                <a16:creationId xmlns:a16="http://schemas.microsoft.com/office/drawing/2014/main" id="{18DECE0A-93AD-E383-0D10-B42265B45313}"/>
              </a:ext>
            </a:extLst>
          </p:cNvPr>
          <p:cNvCxnSpPr>
            <a:stCxn id="213" idx="2"/>
            <a:endCxn id="214" idx="0"/>
          </p:cNvCxnSpPr>
          <p:nvPr/>
        </p:nvCxnSpPr>
        <p:spPr>
          <a:xfrm>
            <a:off x="2767209" y="1860706"/>
            <a:ext cx="4122" cy="16925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>
            <a:extLst>
              <a:ext uri="{FF2B5EF4-FFF2-40B4-BE49-F238E27FC236}">
                <a16:creationId xmlns:a16="http://schemas.microsoft.com/office/drawing/2014/main" id="{4D6E09BD-EDB2-BCBB-C859-49857AD5E985}"/>
              </a:ext>
            </a:extLst>
          </p:cNvPr>
          <p:cNvCxnSpPr>
            <a:stCxn id="214" idx="2"/>
            <a:endCxn id="218" idx="0"/>
          </p:cNvCxnSpPr>
          <p:nvPr/>
        </p:nvCxnSpPr>
        <p:spPr>
          <a:xfrm rot="5400000">
            <a:off x="2144705" y="2518518"/>
            <a:ext cx="288545" cy="96470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肘形连接符 253">
            <a:extLst>
              <a:ext uri="{FF2B5EF4-FFF2-40B4-BE49-F238E27FC236}">
                <a16:creationId xmlns:a16="http://schemas.microsoft.com/office/drawing/2014/main" id="{76BBA90C-C0B9-AE7D-CD2D-56AE47DA9BB1}"/>
              </a:ext>
            </a:extLst>
          </p:cNvPr>
          <p:cNvCxnSpPr>
            <a:stCxn id="214" idx="2"/>
            <a:endCxn id="220" idx="0"/>
          </p:cNvCxnSpPr>
          <p:nvPr/>
        </p:nvCxnSpPr>
        <p:spPr>
          <a:xfrm rot="16200000" flipH="1">
            <a:off x="2623518" y="3004413"/>
            <a:ext cx="297024" cy="1398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肘形连接符 255">
            <a:extLst>
              <a:ext uri="{FF2B5EF4-FFF2-40B4-BE49-F238E27FC236}">
                <a16:creationId xmlns:a16="http://schemas.microsoft.com/office/drawing/2014/main" id="{D5FCCA14-FCD0-4E38-A5CD-54FAC58A3AFC}"/>
              </a:ext>
            </a:extLst>
          </p:cNvPr>
          <p:cNvCxnSpPr>
            <a:cxnSpLocks/>
            <a:stCxn id="214" idx="2"/>
            <a:endCxn id="221" idx="0"/>
          </p:cNvCxnSpPr>
          <p:nvPr/>
        </p:nvCxnSpPr>
        <p:spPr>
          <a:xfrm rot="16200000" flipH="1">
            <a:off x="3128604" y="2499326"/>
            <a:ext cx="286222" cy="1000769"/>
          </a:xfrm>
          <a:prstGeom prst="bentConnector3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直线箭头连接符 262">
            <a:extLst>
              <a:ext uri="{FF2B5EF4-FFF2-40B4-BE49-F238E27FC236}">
                <a16:creationId xmlns:a16="http://schemas.microsoft.com/office/drawing/2014/main" id="{0B9AC03E-57DC-1DC0-768D-BD97FE7C40C1}"/>
              </a:ext>
            </a:extLst>
          </p:cNvPr>
          <p:cNvCxnSpPr>
            <a:cxnSpLocks/>
            <a:stCxn id="218" idx="2"/>
            <a:endCxn id="224" idx="0"/>
          </p:cNvCxnSpPr>
          <p:nvPr/>
        </p:nvCxnSpPr>
        <p:spPr>
          <a:xfrm flipH="1">
            <a:off x="1806218" y="3594633"/>
            <a:ext cx="404" cy="1907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5DFF2AF-C5D1-E56E-CFE0-77B430C81E38}"/>
              </a:ext>
            </a:extLst>
          </p:cNvPr>
          <p:cNvCxnSpPr>
            <a:stCxn id="220" idx="2"/>
            <a:endCxn id="226" idx="0"/>
          </p:cNvCxnSpPr>
          <p:nvPr/>
        </p:nvCxnSpPr>
        <p:spPr>
          <a:xfrm>
            <a:off x="2772729" y="3594633"/>
            <a:ext cx="1931" cy="1928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线箭头连接符 270">
            <a:extLst>
              <a:ext uri="{FF2B5EF4-FFF2-40B4-BE49-F238E27FC236}">
                <a16:creationId xmlns:a16="http://schemas.microsoft.com/office/drawing/2014/main" id="{00E63149-C1D7-65B6-9906-61B63D4C9B20}"/>
              </a:ext>
            </a:extLst>
          </p:cNvPr>
          <p:cNvCxnSpPr>
            <a:cxnSpLocks/>
            <a:stCxn id="221" idx="2"/>
            <a:endCxn id="227" idx="0"/>
          </p:cNvCxnSpPr>
          <p:nvPr/>
        </p:nvCxnSpPr>
        <p:spPr>
          <a:xfrm>
            <a:off x="3772100" y="3600255"/>
            <a:ext cx="0" cy="1871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肘形连接符 280">
            <a:extLst>
              <a:ext uri="{FF2B5EF4-FFF2-40B4-BE49-F238E27FC236}">
                <a16:creationId xmlns:a16="http://schemas.microsoft.com/office/drawing/2014/main" id="{7268E938-4917-64D1-1017-DA914A696245}"/>
              </a:ext>
            </a:extLst>
          </p:cNvPr>
          <p:cNvCxnSpPr>
            <a:cxnSpLocks/>
            <a:stCxn id="224" idx="2"/>
            <a:endCxn id="292" idx="0"/>
          </p:cNvCxnSpPr>
          <p:nvPr/>
        </p:nvCxnSpPr>
        <p:spPr>
          <a:xfrm rot="16200000" flipH="1">
            <a:off x="2145364" y="3903576"/>
            <a:ext cx="291389" cy="969681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肘形连接符 282">
            <a:extLst>
              <a:ext uri="{FF2B5EF4-FFF2-40B4-BE49-F238E27FC236}">
                <a16:creationId xmlns:a16="http://schemas.microsoft.com/office/drawing/2014/main" id="{89B02B7E-103C-0C00-8598-77B4DA39BF3A}"/>
              </a:ext>
            </a:extLst>
          </p:cNvPr>
          <p:cNvCxnSpPr>
            <a:cxnSpLocks/>
            <a:stCxn id="226" idx="2"/>
            <a:endCxn id="292" idx="0"/>
          </p:cNvCxnSpPr>
          <p:nvPr/>
        </p:nvCxnSpPr>
        <p:spPr>
          <a:xfrm rot="16200000" flipH="1">
            <a:off x="2628321" y="4386533"/>
            <a:ext cx="293917" cy="123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肘形连接符 284">
            <a:extLst>
              <a:ext uri="{FF2B5EF4-FFF2-40B4-BE49-F238E27FC236}">
                <a16:creationId xmlns:a16="http://schemas.microsoft.com/office/drawing/2014/main" id="{579680C6-8E91-E93D-05B0-4604FAD3D72D}"/>
              </a:ext>
            </a:extLst>
          </p:cNvPr>
          <p:cNvCxnSpPr>
            <a:cxnSpLocks/>
            <a:stCxn id="229" idx="2"/>
            <a:endCxn id="292" idx="0"/>
          </p:cNvCxnSpPr>
          <p:nvPr/>
        </p:nvCxnSpPr>
        <p:spPr>
          <a:xfrm rot="5400000">
            <a:off x="3131373" y="3882753"/>
            <a:ext cx="295885" cy="1006832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矩形 291">
            <a:extLst>
              <a:ext uri="{FF2B5EF4-FFF2-40B4-BE49-F238E27FC236}">
                <a16:creationId xmlns:a16="http://schemas.microsoft.com/office/drawing/2014/main" id="{DC63A8AC-2B56-7A69-76DF-6E6CBEBE5A80}"/>
              </a:ext>
            </a:extLst>
          </p:cNvPr>
          <p:cNvSpPr/>
          <p:nvPr/>
        </p:nvSpPr>
        <p:spPr>
          <a:xfrm>
            <a:off x="2188132" y="4534112"/>
            <a:ext cx="1175533" cy="2852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B947BF14-5693-ED3C-1A1C-A2BFD22CBB9C}"/>
              </a:ext>
            </a:extLst>
          </p:cNvPr>
          <p:cNvSpPr txBox="1"/>
          <p:nvPr/>
        </p:nvSpPr>
        <p:spPr>
          <a:xfrm>
            <a:off x="2171735" y="4533563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85DCEC88-88F4-8B9D-2BF0-E550D932C28B}"/>
              </a:ext>
            </a:extLst>
          </p:cNvPr>
          <p:cNvCxnSpPr>
            <a:cxnSpLocks/>
            <a:stCxn id="292" idx="2"/>
            <a:endCxn id="233" idx="0"/>
          </p:cNvCxnSpPr>
          <p:nvPr/>
        </p:nvCxnSpPr>
        <p:spPr>
          <a:xfrm>
            <a:off x="2775899" y="4819331"/>
            <a:ext cx="1844" cy="15791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C0F5C8EB-25C3-FFF0-ADC9-2DD770288CF3}"/>
              </a:ext>
            </a:extLst>
          </p:cNvPr>
          <p:cNvCxnSpPr>
            <a:stCxn id="233" idx="2"/>
            <a:endCxn id="235" idx="0"/>
          </p:cNvCxnSpPr>
          <p:nvPr/>
        </p:nvCxnSpPr>
        <p:spPr>
          <a:xfrm>
            <a:off x="2777743" y="5367003"/>
            <a:ext cx="0" cy="26788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肘形连接符 317">
            <a:extLst>
              <a:ext uri="{FF2B5EF4-FFF2-40B4-BE49-F238E27FC236}">
                <a16:creationId xmlns:a16="http://schemas.microsoft.com/office/drawing/2014/main" id="{99E1F121-859A-5A89-952A-D13B3709433F}"/>
              </a:ext>
            </a:extLst>
          </p:cNvPr>
          <p:cNvCxnSpPr>
            <a:stCxn id="233" idx="1"/>
            <a:endCxn id="212" idx="1"/>
          </p:cNvCxnSpPr>
          <p:nvPr/>
        </p:nvCxnSpPr>
        <p:spPr>
          <a:xfrm rot="10800000">
            <a:off x="1444861" y="1526071"/>
            <a:ext cx="793275" cy="3646057"/>
          </a:xfrm>
          <a:prstGeom prst="bentConnector3">
            <a:avLst>
              <a:gd name="adj1" fmla="val 128817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C88AF79-0825-DE98-D091-CB44B1F6D673}"/>
              </a:ext>
            </a:extLst>
          </p:cNvPr>
          <p:cNvSpPr txBox="1"/>
          <p:nvPr/>
        </p:nvSpPr>
        <p:spPr>
          <a:xfrm>
            <a:off x="2804727" y="532733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kumimoji="1"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2E144757-6692-8480-CB2B-6C0C03FFB5AD}"/>
              </a:ext>
            </a:extLst>
          </p:cNvPr>
          <p:cNvSpPr txBox="1"/>
          <p:nvPr/>
        </p:nvSpPr>
        <p:spPr>
          <a:xfrm>
            <a:off x="1197430" y="488025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78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9EDEDF-DF57-17C8-5928-78468882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09" y="931850"/>
            <a:ext cx="3886200" cy="1944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6D090D-F560-8BBB-1D10-278D393B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93" y="931849"/>
            <a:ext cx="3886200" cy="19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F41469-5CEC-D741-3600-D50CA915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96" y="1584250"/>
            <a:ext cx="4725672" cy="2364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9A496B-5ECF-F513-9D96-FF40927D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61" y="1586156"/>
            <a:ext cx="4725674" cy="23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2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26E24E-546F-280E-0257-71FE8C1F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42" y="1729292"/>
            <a:ext cx="4403651" cy="2203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38F042-6451-572D-E7A2-BBCD654A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07" y="1729292"/>
            <a:ext cx="4403778" cy="2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8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9FDC5CC-54D0-DECE-165B-5D43EA060314}"/>
              </a:ext>
            </a:extLst>
          </p:cNvPr>
          <p:cNvSpPr>
            <a:spLocks/>
          </p:cNvSpPr>
          <p:nvPr/>
        </p:nvSpPr>
        <p:spPr>
          <a:xfrm>
            <a:off x="1551742" y="17785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580DBFB-A197-7D94-6A9B-B55A0A315E4A}"/>
              </a:ext>
            </a:extLst>
          </p:cNvPr>
          <p:cNvCxnSpPr>
            <a:cxnSpLocks/>
            <a:stCxn id="4" idx="5"/>
            <a:endCxn id="17" idx="1"/>
          </p:cNvCxnSpPr>
          <p:nvPr/>
        </p:nvCxnSpPr>
        <p:spPr>
          <a:xfrm>
            <a:off x="1674654" y="1901494"/>
            <a:ext cx="1425449" cy="8705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8C808238-C896-A589-23CC-5C8B4E0794AF}"/>
              </a:ext>
            </a:extLst>
          </p:cNvPr>
          <p:cNvSpPr>
            <a:spLocks/>
          </p:cNvSpPr>
          <p:nvPr/>
        </p:nvSpPr>
        <p:spPr>
          <a:xfrm>
            <a:off x="1190850" y="40634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B1B279-0593-DB96-C429-B08521C461A1}"/>
              </a:ext>
            </a:extLst>
          </p:cNvPr>
          <p:cNvSpPr>
            <a:spLocks/>
          </p:cNvSpPr>
          <p:nvPr/>
        </p:nvSpPr>
        <p:spPr>
          <a:xfrm>
            <a:off x="2007393" y="36507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382E841-75B4-EE00-6577-23227A0733B6}"/>
              </a:ext>
            </a:extLst>
          </p:cNvPr>
          <p:cNvSpPr>
            <a:spLocks/>
          </p:cNvSpPr>
          <p:nvPr/>
        </p:nvSpPr>
        <p:spPr>
          <a:xfrm>
            <a:off x="1530654" y="4964833"/>
            <a:ext cx="144000" cy="144000"/>
          </a:xfrm>
          <a:prstGeom prst="ellipse">
            <a:avLst/>
          </a:prstGeom>
          <a:solidFill>
            <a:srgbClr val="8B0E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909E686-48D4-2276-FAC6-21947CF57FBB}"/>
              </a:ext>
            </a:extLst>
          </p:cNvPr>
          <p:cNvSpPr>
            <a:spLocks/>
          </p:cNvSpPr>
          <p:nvPr/>
        </p:nvSpPr>
        <p:spPr>
          <a:xfrm>
            <a:off x="4103638" y="526631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A89F49D-F701-464F-795E-4D26C7B793F0}"/>
              </a:ext>
            </a:extLst>
          </p:cNvPr>
          <p:cNvSpPr>
            <a:spLocks/>
          </p:cNvSpPr>
          <p:nvPr/>
        </p:nvSpPr>
        <p:spPr>
          <a:xfrm>
            <a:off x="4526704" y="486737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418BA0D-7F9D-5B8B-1C90-281027F1DCC8}"/>
              </a:ext>
            </a:extLst>
          </p:cNvPr>
          <p:cNvSpPr>
            <a:spLocks/>
          </p:cNvSpPr>
          <p:nvPr/>
        </p:nvSpPr>
        <p:spPr>
          <a:xfrm>
            <a:off x="5073436" y="35396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F237672-6AEE-65A6-4B9F-04E18C9353E4}"/>
              </a:ext>
            </a:extLst>
          </p:cNvPr>
          <p:cNvSpPr>
            <a:spLocks/>
          </p:cNvSpPr>
          <p:nvPr/>
        </p:nvSpPr>
        <p:spPr>
          <a:xfrm>
            <a:off x="3079015" y="275091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AA293FB-A329-655B-E014-2C6A40E2307D}"/>
              </a:ext>
            </a:extLst>
          </p:cNvPr>
          <p:cNvSpPr>
            <a:spLocks/>
          </p:cNvSpPr>
          <p:nvPr/>
        </p:nvSpPr>
        <p:spPr>
          <a:xfrm>
            <a:off x="4145139" y="325783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C6696FD-BF4B-F276-C157-BC89365DE540}"/>
              </a:ext>
            </a:extLst>
          </p:cNvPr>
          <p:cNvSpPr>
            <a:spLocks/>
          </p:cNvSpPr>
          <p:nvPr/>
        </p:nvSpPr>
        <p:spPr>
          <a:xfrm>
            <a:off x="4836455" y="260364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49BB087-CC54-541B-7028-68771B6E619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151393" y="3611652"/>
            <a:ext cx="2922043" cy="1111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BDB7D4B-7297-ECB8-7B89-4AE893C68E3A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262850" y="1922582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5B0E904-0933-11EB-55E7-1083F6409D51}"/>
              </a:ext>
            </a:extLst>
          </p:cNvPr>
          <p:cNvCxnSpPr>
            <a:cxnSpLocks/>
            <a:stCxn id="4" idx="4"/>
            <a:endCxn id="11" idx="0"/>
          </p:cNvCxnSpPr>
          <p:nvPr/>
        </p:nvCxnSpPr>
        <p:spPr>
          <a:xfrm>
            <a:off x="1623742" y="1922582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DE468C-27ED-BD84-6947-52B88F794ED8}"/>
              </a:ext>
            </a:extLst>
          </p:cNvPr>
          <p:cNvCxnSpPr>
            <a:cxnSpLocks/>
            <a:stCxn id="4" idx="5"/>
            <a:endCxn id="18" idx="1"/>
          </p:cNvCxnSpPr>
          <p:nvPr/>
        </p:nvCxnSpPr>
        <p:spPr>
          <a:xfrm>
            <a:off x="1674654" y="1901494"/>
            <a:ext cx="2491573" cy="13774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3539BE3-B4E4-1D0D-07A8-CCFC6311729F}"/>
              </a:ext>
            </a:extLst>
          </p:cNvPr>
          <p:cNvCxnSpPr>
            <a:cxnSpLocks/>
            <a:stCxn id="4" idx="6"/>
            <a:endCxn id="19" idx="2"/>
          </p:cNvCxnSpPr>
          <p:nvPr/>
        </p:nvCxnSpPr>
        <p:spPr>
          <a:xfrm>
            <a:off x="1695742" y="1850582"/>
            <a:ext cx="3140713" cy="825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64FFB65-8F73-F9E8-3B34-F0D47949E20C}"/>
              </a:ext>
            </a:extLst>
          </p:cNvPr>
          <p:cNvCxnSpPr>
            <a:cxnSpLocks/>
            <a:stCxn id="4" idx="5"/>
            <a:endCxn id="15" idx="1"/>
          </p:cNvCxnSpPr>
          <p:nvPr/>
        </p:nvCxnSpPr>
        <p:spPr>
          <a:xfrm>
            <a:off x="1674654" y="1901494"/>
            <a:ext cx="2873138" cy="298697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FB3EB14-8C0E-038A-9400-C9EB90F9F191}"/>
              </a:ext>
            </a:extLst>
          </p:cNvPr>
          <p:cNvCxnSpPr>
            <a:cxnSpLocks/>
            <a:stCxn id="4" idx="5"/>
            <a:endCxn id="14" idx="1"/>
          </p:cNvCxnSpPr>
          <p:nvPr/>
        </p:nvCxnSpPr>
        <p:spPr>
          <a:xfrm>
            <a:off x="1674654" y="1901494"/>
            <a:ext cx="2450072" cy="338590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425CEDA-93D5-0321-D10F-8469ABC77228}"/>
              </a:ext>
            </a:extLst>
          </p:cNvPr>
          <p:cNvCxnSpPr>
            <a:cxnSpLocks/>
            <a:stCxn id="4" idx="5"/>
            <a:endCxn id="16" idx="1"/>
          </p:cNvCxnSpPr>
          <p:nvPr/>
        </p:nvCxnSpPr>
        <p:spPr>
          <a:xfrm>
            <a:off x="1674654" y="1901494"/>
            <a:ext cx="3419870" cy="16592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233E9F6-0581-EAE5-9EAB-2C7D67A8D72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1334850" y="3722782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BA15A1C-6402-3992-42CB-BF49A3E0BFCA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262850" y="4207403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44B86D5A-A46A-8EF1-1F64-3CC9216FF3B2}"/>
              </a:ext>
            </a:extLst>
          </p:cNvPr>
          <p:cNvCxnSpPr>
            <a:cxnSpLocks/>
            <a:stCxn id="10" idx="7"/>
            <a:endCxn id="17" idx="3"/>
          </p:cNvCxnSpPr>
          <p:nvPr/>
        </p:nvCxnSpPr>
        <p:spPr>
          <a:xfrm flipV="1">
            <a:off x="1313762" y="2873829"/>
            <a:ext cx="1786341" cy="12106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4D2534E-8545-3D78-1D20-CC3FADB9AC0D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1334850" y="3329833"/>
            <a:ext cx="2810289" cy="8055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A3AF47-9E3A-D18F-6EEB-0BC56B0BAD9C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1334850" y="2726556"/>
            <a:ext cx="3522693" cy="140884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A6D8470D-B96D-22BD-6E07-08B89F12BBF1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1334850" y="4135403"/>
            <a:ext cx="2768788" cy="1202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99372167-E24F-0360-3848-6704EE63A96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1334850" y="4135403"/>
            <a:ext cx="3191854" cy="80397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45CEE12-55D1-9AFF-EF02-3FD35459E35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1334850" y="3611652"/>
            <a:ext cx="3738586" cy="52375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304FE0E-75E8-7086-AA00-C8850BE3AF0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1653566" y="3773694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221B4702-64CB-9A19-755F-5CA0C70CD5C2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V="1">
            <a:off x="1602654" y="1922582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F251A964-3223-146A-D9DC-15906F09A984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>
          <a:xfrm flipV="1">
            <a:off x="1602654" y="2873829"/>
            <a:ext cx="1497449" cy="20910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5811D862-6B2E-C006-DDBF-7F7BF4B93275}"/>
              </a:ext>
            </a:extLst>
          </p:cNvPr>
          <p:cNvCxnSpPr>
            <a:cxnSpLocks/>
            <a:stCxn id="12" idx="7"/>
            <a:endCxn id="18" idx="3"/>
          </p:cNvCxnSpPr>
          <p:nvPr/>
        </p:nvCxnSpPr>
        <p:spPr>
          <a:xfrm flipV="1">
            <a:off x="1653566" y="3380745"/>
            <a:ext cx="2512661" cy="16051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2D68D14F-DE97-0368-9CE1-92DF4EC37CCA}"/>
              </a:ext>
            </a:extLst>
          </p:cNvPr>
          <p:cNvCxnSpPr>
            <a:cxnSpLocks/>
            <a:stCxn id="12" idx="7"/>
            <a:endCxn id="19" idx="3"/>
          </p:cNvCxnSpPr>
          <p:nvPr/>
        </p:nvCxnSpPr>
        <p:spPr>
          <a:xfrm flipV="1">
            <a:off x="1653566" y="2726556"/>
            <a:ext cx="3203977" cy="225936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5B899F9E-258F-91C1-8F8F-E4B70DE6FAB6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1674654" y="4939377"/>
            <a:ext cx="2852050" cy="9745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D707EBAF-657F-9F19-45CF-B7299653A17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674654" y="5036833"/>
            <a:ext cx="2428984" cy="301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163EB7B4-693A-B1DA-A563-925EEBE551E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1674654" y="3611652"/>
            <a:ext cx="3398782" cy="14251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9F069F8B-240D-42AD-B76A-FFF177C1624F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2130305" y="2726556"/>
            <a:ext cx="2727238" cy="9453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7622440D-FF9C-A6FD-2304-46F762F3607F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151393" y="3722782"/>
            <a:ext cx="2375311" cy="1216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77B5E6-15B9-DF9A-4F56-3C32DCD2EDD1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2130305" y="3773694"/>
            <a:ext cx="1994421" cy="15137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83FB8711-8C09-E97C-C807-F9F468FBF59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2151393" y="3329833"/>
            <a:ext cx="1993746" cy="39294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AC229B64-EC52-8C53-E0E4-AE755D97E685}"/>
              </a:ext>
            </a:extLst>
          </p:cNvPr>
          <p:cNvCxnSpPr>
            <a:cxnSpLocks/>
            <a:stCxn id="11" idx="7"/>
            <a:endCxn id="17" idx="3"/>
          </p:cNvCxnSpPr>
          <p:nvPr/>
        </p:nvCxnSpPr>
        <p:spPr>
          <a:xfrm flipV="1">
            <a:off x="2130305" y="2873829"/>
            <a:ext cx="969798" cy="79804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8D7754D6-EDBD-7B80-24A0-07B707178CE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223015" y="2675644"/>
            <a:ext cx="1613440" cy="14727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3DE5F3F8-185A-7367-B32E-E061FAF0CC16}"/>
              </a:ext>
            </a:extLst>
          </p:cNvPr>
          <p:cNvCxnSpPr>
            <a:cxnSpLocks/>
            <a:stCxn id="17" idx="5"/>
            <a:endCxn id="18" idx="2"/>
          </p:cNvCxnSpPr>
          <p:nvPr/>
        </p:nvCxnSpPr>
        <p:spPr>
          <a:xfrm>
            <a:off x="3201927" y="2873829"/>
            <a:ext cx="943212" cy="456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3843AE01-FF1E-9141-25FA-3B42F51D122C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3201927" y="2873829"/>
            <a:ext cx="1892597" cy="686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A3E11544-D160-0A1F-85BC-A58DF75A9B0D}"/>
              </a:ext>
            </a:extLst>
          </p:cNvPr>
          <p:cNvCxnSpPr>
            <a:cxnSpLocks/>
            <a:stCxn id="17" idx="4"/>
            <a:endCxn id="15" idx="1"/>
          </p:cNvCxnSpPr>
          <p:nvPr/>
        </p:nvCxnSpPr>
        <p:spPr>
          <a:xfrm>
            <a:off x="3151015" y="2894917"/>
            <a:ext cx="1396777" cy="199354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6D39B00E-5CF0-E660-F19E-D6466E8C0138}"/>
              </a:ext>
            </a:extLst>
          </p:cNvPr>
          <p:cNvCxnSpPr>
            <a:cxnSpLocks/>
            <a:stCxn id="17" idx="4"/>
            <a:endCxn id="14" idx="1"/>
          </p:cNvCxnSpPr>
          <p:nvPr/>
        </p:nvCxnSpPr>
        <p:spPr>
          <a:xfrm>
            <a:off x="3151015" y="2894917"/>
            <a:ext cx="973711" cy="2392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DE785452-65AD-ACD6-F23C-2432C13F29F2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>
            <a:off x="4908455" y="2747644"/>
            <a:ext cx="186069" cy="81309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箭头连接符 172">
            <a:extLst>
              <a:ext uri="{FF2B5EF4-FFF2-40B4-BE49-F238E27FC236}">
                <a16:creationId xmlns:a16="http://schemas.microsoft.com/office/drawing/2014/main" id="{DA23FBA8-2727-CAF4-C358-DD3F2A30E7E0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 flipH="1">
            <a:off x="4598704" y="2747644"/>
            <a:ext cx="309751" cy="21197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B669ADCF-900B-9552-571D-055C56FDE532}"/>
              </a:ext>
            </a:extLst>
          </p:cNvPr>
          <p:cNvCxnSpPr>
            <a:cxnSpLocks/>
            <a:stCxn id="19" idx="4"/>
            <a:endCxn id="14" idx="0"/>
          </p:cNvCxnSpPr>
          <p:nvPr/>
        </p:nvCxnSpPr>
        <p:spPr>
          <a:xfrm flipH="1">
            <a:off x="4175638" y="2747644"/>
            <a:ext cx="732817" cy="25186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F69EF9F7-80CF-DFFA-21AB-71FBD502DF15}"/>
              </a:ext>
            </a:extLst>
          </p:cNvPr>
          <p:cNvCxnSpPr>
            <a:cxnSpLocks/>
            <a:stCxn id="19" idx="3"/>
            <a:endCxn id="18" idx="7"/>
          </p:cNvCxnSpPr>
          <p:nvPr/>
        </p:nvCxnSpPr>
        <p:spPr>
          <a:xfrm flipH="1">
            <a:off x="4268051" y="2726556"/>
            <a:ext cx="589492" cy="5523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6543A3DF-B7DF-BA4A-842A-E1AACDD182AF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4289139" y="3329833"/>
            <a:ext cx="784297" cy="2818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FB566DCF-3056-5501-2ACF-5C6036DAACC1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>
            <a:off x="4217139" y="3401833"/>
            <a:ext cx="381565" cy="14655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4054EC52-28EA-0232-4FF8-26FE4FEB9C10}"/>
              </a:ext>
            </a:extLst>
          </p:cNvPr>
          <p:cNvCxnSpPr>
            <a:cxnSpLocks/>
            <a:stCxn id="18" idx="4"/>
            <a:endCxn id="14" idx="0"/>
          </p:cNvCxnSpPr>
          <p:nvPr/>
        </p:nvCxnSpPr>
        <p:spPr>
          <a:xfrm flipH="1">
            <a:off x="4175638" y="3401833"/>
            <a:ext cx="41501" cy="1864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31B80753-90DF-1DF2-B955-151B3CB8B762}"/>
              </a:ext>
            </a:extLst>
          </p:cNvPr>
          <p:cNvCxnSpPr>
            <a:cxnSpLocks/>
            <a:stCxn id="16" idx="3"/>
            <a:endCxn id="15" idx="7"/>
          </p:cNvCxnSpPr>
          <p:nvPr/>
        </p:nvCxnSpPr>
        <p:spPr>
          <a:xfrm flipH="1">
            <a:off x="4649616" y="3662564"/>
            <a:ext cx="444908" cy="12259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6E4BA223-7565-D296-FADB-F38B9651CE36}"/>
              </a:ext>
            </a:extLst>
          </p:cNvPr>
          <p:cNvCxnSpPr>
            <a:cxnSpLocks/>
            <a:stCxn id="14" idx="7"/>
            <a:endCxn id="16" idx="3"/>
          </p:cNvCxnSpPr>
          <p:nvPr/>
        </p:nvCxnSpPr>
        <p:spPr>
          <a:xfrm flipV="1">
            <a:off x="4226550" y="3662564"/>
            <a:ext cx="867974" cy="162483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线箭头连接符 225">
            <a:extLst>
              <a:ext uri="{FF2B5EF4-FFF2-40B4-BE49-F238E27FC236}">
                <a16:creationId xmlns:a16="http://schemas.microsoft.com/office/drawing/2014/main" id="{C4E2DC3C-4007-F477-B1E8-EF7D401A2FC7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4226550" y="4990289"/>
            <a:ext cx="321242" cy="2971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椭圆 238">
            <a:extLst>
              <a:ext uri="{FF2B5EF4-FFF2-40B4-BE49-F238E27FC236}">
                <a16:creationId xmlns:a16="http://schemas.microsoft.com/office/drawing/2014/main" id="{B374F372-C51D-B26C-1723-C44D8EC48174}"/>
              </a:ext>
            </a:extLst>
          </p:cNvPr>
          <p:cNvSpPr>
            <a:spLocks/>
          </p:cNvSpPr>
          <p:nvPr/>
        </p:nvSpPr>
        <p:spPr>
          <a:xfrm>
            <a:off x="6370160" y="155083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0" name="直线箭头连接符 239">
            <a:extLst>
              <a:ext uri="{FF2B5EF4-FFF2-40B4-BE49-F238E27FC236}">
                <a16:creationId xmlns:a16="http://schemas.microsoft.com/office/drawing/2014/main" id="{7419EB69-1F76-61DB-6714-93D4863261CF}"/>
              </a:ext>
            </a:extLst>
          </p:cNvPr>
          <p:cNvCxnSpPr>
            <a:cxnSpLocks/>
            <a:stCxn id="239" idx="5"/>
            <a:endCxn id="247" idx="1"/>
          </p:cNvCxnSpPr>
          <p:nvPr/>
        </p:nvCxnSpPr>
        <p:spPr>
          <a:xfrm>
            <a:off x="6493072" y="1673746"/>
            <a:ext cx="1446537" cy="109825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椭圆 240">
            <a:extLst>
              <a:ext uri="{FF2B5EF4-FFF2-40B4-BE49-F238E27FC236}">
                <a16:creationId xmlns:a16="http://schemas.microsoft.com/office/drawing/2014/main" id="{BE7BCDCC-30C7-27B2-43A9-18B246C77BD5}"/>
              </a:ext>
            </a:extLst>
          </p:cNvPr>
          <p:cNvSpPr>
            <a:spLocks/>
          </p:cNvSpPr>
          <p:nvPr/>
        </p:nvSpPr>
        <p:spPr>
          <a:xfrm>
            <a:off x="6030356" y="40634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2" name="椭圆 241">
            <a:extLst>
              <a:ext uri="{FF2B5EF4-FFF2-40B4-BE49-F238E27FC236}">
                <a16:creationId xmlns:a16="http://schemas.microsoft.com/office/drawing/2014/main" id="{6EE83D79-7DF7-D0B7-2FB9-BD867E7F42FF}"/>
              </a:ext>
            </a:extLst>
          </p:cNvPr>
          <p:cNvSpPr>
            <a:spLocks/>
          </p:cNvSpPr>
          <p:nvPr/>
        </p:nvSpPr>
        <p:spPr>
          <a:xfrm>
            <a:off x="6846899" y="36507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椭圆 242">
            <a:extLst>
              <a:ext uri="{FF2B5EF4-FFF2-40B4-BE49-F238E27FC236}">
                <a16:creationId xmlns:a16="http://schemas.microsoft.com/office/drawing/2014/main" id="{C9F6C762-BEDC-79CA-8A93-DB0C5277FDB0}"/>
              </a:ext>
            </a:extLst>
          </p:cNvPr>
          <p:cNvSpPr>
            <a:spLocks/>
          </p:cNvSpPr>
          <p:nvPr/>
        </p:nvSpPr>
        <p:spPr>
          <a:xfrm>
            <a:off x="6370160" y="4964833"/>
            <a:ext cx="144000" cy="144000"/>
          </a:xfrm>
          <a:prstGeom prst="ellipse">
            <a:avLst/>
          </a:prstGeom>
          <a:solidFill>
            <a:srgbClr val="8B0E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椭圆 243">
            <a:extLst>
              <a:ext uri="{FF2B5EF4-FFF2-40B4-BE49-F238E27FC236}">
                <a16:creationId xmlns:a16="http://schemas.microsoft.com/office/drawing/2014/main" id="{982E4F5A-2C5A-7845-EE2F-34FEB8EED9B1}"/>
              </a:ext>
            </a:extLst>
          </p:cNvPr>
          <p:cNvSpPr>
            <a:spLocks/>
          </p:cNvSpPr>
          <p:nvPr/>
        </p:nvSpPr>
        <p:spPr>
          <a:xfrm>
            <a:off x="8943144" y="526631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5" name="椭圆 244">
            <a:extLst>
              <a:ext uri="{FF2B5EF4-FFF2-40B4-BE49-F238E27FC236}">
                <a16:creationId xmlns:a16="http://schemas.microsoft.com/office/drawing/2014/main" id="{04945BEE-BC89-7F16-8574-065950E542BE}"/>
              </a:ext>
            </a:extLst>
          </p:cNvPr>
          <p:cNvSpPr>
            <a:spLocks/>
          </p:cNvSpPr>
          <p:nvPr/>
        </p:nvSpPr>
        <p:spPr>
          <a:xfrm>
            <a:off x="9366210" y="486737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椭圆 245">
            <a:extLst>
              <a:ext uri="{FF2B5EF4-FFF2-40B4-BE49-F238E27FC236}">
                <a16:creationId xmlns:a16="http://schemas.microsoft.com/office/drawing/2014/main" id="{C235A46F-218A-2890-69A2-552C454161CB}"/>
              </a:ext>
            </a:extLst>
          </p:cNvPr>
          <p:cNvSpPr>
            <a:spLocks/>
          </p:cNvSpPr>
          <p:nvPr/>
        </p:nvSpPr>
        <p:spPr>
          <a:xfrm>
            <a:off x="9912942" y="35396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95013BD7-BDF8-484F-C24C-8FF469CD382A}"/>
              </a:ext>
            </a:extLst>
          </p:cNvPr>
          <p:cNvSpPr>
            <a:spLocks/>
          </p:cNvSpPr>
          <p:nvPr/>
        </p:nvSpPr>
        <p:spPr>
          <a:xfrm>
            <a:off x="7918521" y="275091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8" name="椭圆 247">
            <a:extLst>
              <a:ext uri="{FF2B5EF4-FFF2-40B4-BE49-F238E27FC236}">
                <a16:creationId xmlns:a16="http://schemas.microsoft.com/office/drawing/2014/main" id="{BFD3ACA8-4318-414E-7007-5D4DDD3B7340}"/>
              </a:ext>
            </a:extLst>
          </p:cNvPr>
          <p:cNvSpPr>
            <a:spLocks/>
          </p:cNvSpPr>
          <p:nvPr/>
        </p:nvSpPr>
        <p:spPr>
          <a:xfrm>
            <a:off x="8984645" y="325783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9" name="椭圆 248">
            <a:extLst>
              <a:ext uri="{FF2B5EF4-FFF2-40B4-BE49-F238E27FC236}">
                <a16:creationId xmlns:a16="http://schemas.microsoft.com/office/drawing/2014/main" id="{FA5D6208-D918-EEEE-148A-32B4D33E35F7}"/>
              </a:ext>
            </a:extLst>
          </p:cNvPr>
          <p:cNvSpPr>
            <a:spLocks/>
          </p:cNvSpPr>
          <p:nvPr/>
        </p:nvSpPr>
        <p:spPr>
          <a:xfrm>
            <a:off x="9675961" y="260364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0" name="直线箭头连接符 249">
            <a:extLst>
              <a:ext uri="{FF2B5EF4-FFF2-40B4-BE49-F238E27FC236}">
                <a16:creationId xmlns:a16="http://schemas.microsoft.com/office/drawing/2014/main" id="{1C7F601D-3C9D-E039-FAA9-4BA1C7E84F6A}"/>
              </a:ext>
            </a:extLst>
          </p:cNvPr>
          <p:cNvCxnSpPr>
            <a:cxnSpLocks/>
            <a:stCxn id="242" idx="6"/>
            <a:endCxn id="246" idx="2"/>
          </p:cNvCxnSpPr>
          <p:nvPr/>
        </p:nvCxnSpPr>
        <p:spPr>
          <a:xfrm flipV="1">
            <a:off x="6990899" y="3611652"/>
            <a:ext cx="2922043" cy="1111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线箭头连接符 250">
            <a:extLst>
              <a:ext uri="{FF2B5EF4-FFF2-40B4-BE49-F238E27FC236}">
                <a16:creationId xmlns:a16="http://schemas.microsoft.com/office/drawing/2014/main" id="{72239163-DE21-A51A-9CDF-1FCA05118767}"/>
              </a:ext>
            </a:extLst>
          </p:cNvPr>
          <p:cNvCxnSpPr>
            <a:cxnSpLocks/>
            <a:stCxn id="239" idx="4"/>
            <a:endCxn id="241" idx="0"/>
          </p:cNvCxnSpPr>
          <p:nvPr/>
        </p:nvCxnSpPr>
        <p:spPr>
          <a:xfrm flipH="1">
            <a:off x="6102356" y="1694834"/>
            <a:ext cx="339804" cy="236856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线箭头连接符 251">
            <a:extLst>
              <a:ext uri="{FF2B5EF4-FFF2-40B4-BE49-F238E27FC236}">
                <a16:creationId xmlns:a16="http://schemas.microsoft.com/office/drawing/2014/main" id="{D54CC73F-758B-C920-DCE4-408350320A18}"/>
              </a:ext>
            </a:extLst>
          </p:cNvPr>
          <p:cNvCxnSpPr>
            <a:cxnSpLocks/>
            <a:stCxn id="239" idx="4"/>
            <a:endCxn id="242" idx="0"/>
          </p:cNvCxnSpPr>
          <p:nvPr/>
        </p:nvCxnSpPr>
        <p:spPr>
          <a:xfrm>
            <a:off x="6442160" y="1694834"/>
            <a:ext cx="476739" cy="195594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线箭头连接符 252">
            <a:extLst>
              <a:ext uri="{FF2B5EF4-FFF2-40B4-BE49-F238E27FC236}">
                <a16:creationId xmlns:a16="http://schemas.microsoft.com/office/drawing/2014/main" id="{95558A02-11D4-1470-3FFC-4B26610AABB3}"/>
              </a:ext>
            </a:extLst>
          </p:cNvPr>
          <p:cNvCxnSpPr>
            <a:cxnSpLocks/>
            <a:stCxn id="239" idx="5"/>
            <a:endCxn id="248" idx="1"/>
          </p:cNvCxnSpPr>
          <p:nvPr/>
        </p:nvCxnSpPr>
        <p:spPr>
          <a:xfrm>
            <a:off x="6493072" y="1673746"/>
            <a:ext cx="2512661" cy="160517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7F7041D2-1B3D-DAF1-B1D5-801E4174370F}"/>
              </a:ext>
            </a:extLst>
          </p:cNvPr>
          <p:cNvCxnSpPr>
            <a:cxnSpLocks/>
            <a:stCxn id="239" idx="6"/>
            <a:endCxn id="249" idx="2"/>
          </p:cNvCxnSpPr>
          <p:nvPr/>
        </p:nvCxnSpPr>
        <p:spPr>
          <a:xfrm>
            <a:off x="6514160" y="1622834"/>
            <a:ext cx="3161801" cy="105281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FF3354CB-46D2-53BB-C194-3B581F92E094}"/>
              </a:ext>
            </a:extLst>
          </p:cNvPr>
          <p:cNvCxnSpPr>
            <a:cxnSpLocks/>
            <a:stCxn id="239" idx="5"/>
            <a:endCxn id="245" idx="1"/>
          </p:cNvCxnSpPr>
          <p:nvPr/>
        </p:nvCxnSpPr>
        <p:spPr>
          <a:xfrm>
            <a:off x="6493072" y="1673746"/>
            <a:ext cx="2894226" cy="32147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线箭头连接符 255">
            <a:extLst>
              <a:ext uri="{FF2B5EF4-FFF2-40B4-BE49-F238E27FC236}">
                <a16:creationId xmlns:a16="http://schemas.microsoft.com/office/drawing/2014/main" id="{C2EBC68F-3874-9FAC-93D9-6A3F9068D469}"/>
              </a:ext>
            </a:extLst>
          </p:cNvPr>
          <p:cNvCxnSpPr>
            <a:cxnSpLocks/>
            <a:stCxn id="239" idx="5"/>
            <a:endCxn id="244" idx="1"/>
          </p:cNvCxnSpPr>
          <p:nvPr/>
        </p:nvCxnSpPr>
        <p:spPr>
          <a:xfrm>
            <a:off x="6493072" y="1673746"/>
            <a:ext cx="2471160" cy="36136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线箭头连接符 256">
            <a:extLst>
              <a:ext uri="{FF2B5EF4-FFF2-40B4-BE49-F238E27FC236}">
                <a16:creationId xmlns:a16="http://schemas.microsoft.com/office/drawing/2014/main" id="{7D5912F6-39E1-6B36-711E-F432CCB14ED5}"/>
              </a:ext>
            </a:extLst>
          </p:cNvPr>
          <p:cNvCxnSpPr>
            <a:cxnSpLocks/>
            <a:stCxn id="239" idx="5"/>
            <a:endCxn id="246" idx="1"/>
          </p:cNvCxnSpPr>
          <p:nvPr/>
        </p:nvCxnSpPr>
        <p:spPr>
          <a:xfrm>
            <a:off x="6493072" y="1673746"/>
            <a:ext cx="3440958" cy="18869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线箭头连接符 257">
            <a:extLst>
              <a:ext uri="{FF2B5EF4-FFF2-40B4-BE49-F238E27FC236}">
                <a16:creationId xmlns:a16="http://schemas.microsoft.com/office/drawing/2014/main" id="{87985623-8155-16D8-993F-D84131B00FD9}"/>
              </a:ext>
            </a:extLst>
          </p:cNvPr>
          <p:cNvCxnSpPr>
            <a:cxnSpLocks/>
            <a:stCxn id="241" idx="6"/>
            <a:endCxn id="242" idx="2"/>
          </p:cNvCxnSpPr>
          <p:nvPr/>
        </p:nvCxnSpPr>
        <p:spPr>
          <a:xfrm flipV="1">
            <a:off x="6174356" y="3722782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线箭头连接符 258">
            <a:extLst>
              <a:ext uri="{FF2B5EF4-FFF2-40B4-BE49-F238E27FC236}">
                <a16:creationId xmlns:a16="http://schemas.microsoft.com/office/drawing/2014/main" id="{D527A497-B03D-B5A7-053F-88A138FE8E87}"/>
              </a:ext>
            </a:extLst>
          </p:cNvPr>
          <p:cNvCxnSpPr>
            <a:cxnSpLocks/>
            <a:stCxn id="241" idx="4"/>
            <a:endCxn id="243" idx="1"/>
          </p:cNvCxnSpPr>
          <p:nvPr/>
        </p:nvCxnSpPr>
        <p:spPr>
          <a:xfrm>
            <a:off x="6102356" y="4207403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线箭头连接符 259">
            <a:extLst>
              <a:ext uri="{FF2B5EF4-FFF2-40B4-BE49-F238E27FC236}">
                <a16:creationId xmlns:a16="http://schemas.microsoft.com/office/drawing/2014/main" id="{1644601B-2F47-AC38-39B4-AE6D926D3F66}"/>
              </a:ext>
            </a:extLst>
          </p:cNvPr>
          <p:cNvCxnSpPr>
            <a:cxnSpLocks/>
            <a:stCxn id="241" idx="7"/>
            <a:endCxn id="247" idx="3"/>
          </p:cNvCxnSpPr>
          <p:nvPr/>
        </p:nvCxnSpPr>
        <p:spPr>
          <a:xfrm flipV="1">
            <a:off x="6153268" y="2873829"/>
            <a:ext cx="1786341" cy="12106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线箭头连接符 260">
            <a:extLst>
              <a:ext uri="{FF2B5EF4-FFF2-40B4-BE49-F238E27FC236}">
                <a16:creationId xmlns:a16="http://schemas.microsoft.com/office/drawing/2014/main" id="{AA67E680-E695-590B-8D36-2CA545B23B3F}"/>
              </a:ext>
            </a:extLst>
          </p:cNvPr>
          <p:cNvCxnSpPr>
            <a:cxnSpLocks/>
            <a:stCxn id="241" idx="6"/>
            <a:endCxn id="248" idx="2"/>
          </p:cNvCxnSpPr>
          <p:nvPr/>
        </p:nvCxnSpPr>
        <p:spPr>
          <a:xfrm flipV="1">
            <a:off x="6174356" y="3329833"/>
            <a:ext cx="2810289" cy="8055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B9191178-538D-3B94-0AAC-D9A16FB74311}"/>
              </a:ext>
            </a:extLst>
          </p:cNvPr>
          <p:cNvCxnSpPr>
            <a:cxnSpLocks/>
            <a:stCxn id="241" idx="6"/>
            <a:endCxn id="249" idx="3"/>
          </p:cNvCxnSpPr>
          <p:nvPr/>
        </p:nvCxnSpPr>
        <p:spPr>
          <a:xfrm flipV="1">
            <a:off x="6174356" y="2726556"/>
            <a:ext cx="3522693" cy="140884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线箭头连接符 262">
            <a:extLst>
              <a:ext uri="{FF2B5EF4-FFF2-40B4-BE49-F238E27FC236}">
                <a16:creationId xmlns:a16="http://schemas.microsoft.com/office/drawing/2014/main" id="{74FA73F6-2555-5B34-AE46-620AE8343FE5}"/>
              </a:ext>
            </a:extLst>
          </p:cNvPr>
          <p:cNvCxnSpPr>
            <a:cxnSpLocks/>
            <a:stCxn id="241" idx="6"/>
            <a:endCxn id="244" idx="2"/>
          </p:cNvCxnSpPr>
          <p:nvPr/>
        </p:nvCxnSpPr>
        <p:spPr>
          <a:xfrm>
            <a:off x="6174356" y="4135403"/>
            <a:ext cx="2768788" cy="1202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箭头连接符 263">
            <a:extLst>
              <a:ext uri="{FF2B5EF4-FFF2-40B4-BE49-F238E27FC236}">
                <a16:creationId xmlns:a16="http://schemas.microsoft.com/office/drawing/2014/main" id="{00848476-8D12-CD28-C69D-899B93A4EF3F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6174356" y="4135403"/>
            <a:ext cx="3191854" cy="80397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箭头连接符 264">
            <a:extLst>
              <a:ext uri="{FF2B5EF4-FFF2-40B4-BE49-F238E27FC236}">
                <a16:creationId xmlns:a16="http://schemas.microsoft.com/office/drawing/2014/main" id="{3278220C-E279-0A40-DF15-5194CE80EAFB}"/>
              </a:ext>
            </a:extLst>
          </p:cNvPr>
          <p:cNvCxnSpPr>
            <a:cxnSpLocks/>
            <a:stCxn id="241" idx="6"/>
            <a:endCxn id="246" idx="2"/>
          </p:cNvCxnSpPr>
          <p:nvPr/>
        </p:nvCxnSpPr>
        <p:spPr>
          <a:xfrm flipV="1">
            <a:off x="6174356" y="3611652"/>
            <a:ext cx="3738586" cy="52375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箭头连接符 265">
            <a:extLst>
              <a:ext uri="{FF2B5EF4-FFF2-40B4-BE49-F238E27FC236}">
                <a16:creationId xmlns:a16="http://schemas.microsoft.com/office/drawing/2014/main" id="{A24652C5-3D8F-8486-4DBD-EA50F580E1DB}"/>
              </a:ext>
            </a:extLst>
          </p:cNvPr>
          <p:cNvCxnSpPr>
            <a:cxnSpLocks/>
            <a:stCxn id="243" idx="7"/>
            <a:endCxn id="242" idx="3"/>
          </p:cNvCxnSpPr>
          <p:nvPr/>
        </p:nvCxnSpPr>
        <p:spPr>
          <a:xfrm flipV="1">
            <a:off x="6493072" y="3773694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线箭头连接符 266">
            <a:extLst>
              <a:ext uri="{FF2B5EF4-FFF2-40B4-BE49-F238E27FC236}">
                <a16:creationId xmlns:a16="http://schemas.microsoft.com/office/drawing/2014/main" id="{8F5F6539-B55C-6CBB-3E34-EC6ED133FF7B}"/>
              </a:ext>
            </a:extLst>
          </p:cNvPr>
          <p:cNvCxnSpPr>
            <a:cxnSpLocks/>
            <a:stCxn id="243" idx="0"/>
            <a:endCxn id="239" idx="4"/>
          </p:cNvCxnSpPr>
          <p:nvPr/>
        </p:nvCxnSpPr>
        <p:spPr>
          <a:xfrm flipV="1">
            <a:off x="6442160" y="1694834"/>
            <a:ext cx="0" cy="326999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B65336BF-3A53-26A7-7CC9-CCC6BD3F7482}"/>
              </a:ext>
            </a:extLst>
          </p:cNvPr>
          <p:cNvCxnSpPr>
            <a:cxnSpLocks/>
            <a:stCxn id="243" idx="0"/>
            <a:endCxn id="247" idx="3"/>
          </p:cNvCxnSpPr>
          <p:nvPr/>
        </p:nvCxnSpPr>
        <p:spPr>
          <a:xfrm flipV="1">
            <a:off x="6442160" y="2873829"/>
            <a:ext cx="1497449" cy="20910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428D512E-4026-E762-7FC3-83E210BA257B}"/>
              </a:ext>
            </a:extLst>
          </p:cNvPr>
          <p:cNvCxnSpPr>
            <a:cxnSpLocks/>
            <a:stCxn id="243" idx="7"/>
            <a:endCxn id="248" idx="3"/>
          </p:cNvCxnSpPr>
          <p:nvPr/>
        </p:nvCxnSpPr>
        <p:spPr>
          <a:xfrm flipV="1">
            <a:off x="6493072" y="3380745"/>
            <a:ext cx="2512661" cy="16051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线箭头连接符 269">
            <a:extLst>
              <a:ext uri="{FF2B5EF4-FFF2-40B4-BE49-F238E27FC236}">
                <a16:creationId xmlns:a16="http://schemas.microsoft.com/office/drawing/2014/main" id="{0C0591F4-3B85-F947-8404-F501C1ED234F}"/>
              </a:ext>
            </a:extLst>
          </p:cNvPr>
          <p:cNvCxnSpPr>
            <a:cxnSpLocks/>
            <a:stCxn id="243" idx="7"/>
            <a:endCxn id="249" idx="3"/>
          </p:cNvCxnSpPr>
          <p:nvPr/>
        </p:nvCxnSpPr>
        <p:spPr>
          <a:xfrm flipV="1">
            <a:off x="6493072" y="2726556"/>
            <a:ext cx="3203977" cy="225936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线箭头连接符 270">
            <a:extLst>
              <a:ext uri="{FF2B5EF4-FFF2-40B4-BE49-F238E27FC236}">
                <a16:creationId xmlns:a16="http://schemas.microsoft.com/office/drawing/2014/main" id="{4CC3F81A-AABF-E424-E190-B9E68165E9CE}"/>
              </a:ext>
            </a:extLst>
          </p:cNvPr>
          <p:cNvCxnSpPr>
            <a:cxnSpLocks/>
            <a:stCxn id="243" idx="6"/>
            <a:endCxn id="245" idx="2"/>
          </p:cNvCxnSpPr>
          <p:nvPr/>
        </p:nvCxnSpPr>
        <p:spPr>
          <a:xfrm flipV="1">
            <a:off x="6514160" y="4939377"/>
            <a:ext cx="2852050" cy="9745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A1CBDC72-C94B-78AC-A919-FEEE52BA4CA7}"/>
              </a:ext>
            </a:extLst>
          </p:cNvPr>
          <p:cNvCxnSpPr>
            <a:cxnSpLocks/>
            <a:stCxn id="243" idx="6"/>
            <a:endCxn id="244" idx="2"/>
          </p:cNvCxnSpPr>
          <p:nvPr/>
        </p:nvCxnSpPr>
        <p:spPr>
          <a:xfrm>
            <a:off x="6514160" y="5036833"/>
            <a:ext cx="2428984" cy="301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线箭头连接符 272">
            <a:extLst>
              <a:ext uri="{FF2B5EF4-FFF2-40B4-BE49-F238E27FC236}">
                <a16:creationId xmlns:a16="http://schemas.microsoft.com/office/drawing/2014/main" id="{C80555AA-CD98-F7BA-25C8-B2973FF327FF}"/>
              </a:ext>
            </a:extLst>
          </p:cNvPr>
          <p:cNvCxnSpPr>
            <a:cxnSpLocks/>
            <a:stCxn id="243" idx="6"/>
            <a:endCxn id="246" idx="2"/>
          </p:cNvCxnSpPr>
          <p:nvPr/>
        </p:nvCxnSpPr>
        <p:spPr>
          <a:xfrm flipV="1">
            <a:off x="6514160" y="3611652"/>
            <a:ext cx="3398782" cy="142518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E385DC3C-46ED-F03E-C28C-13C63BEF15A9}"/>
              </a:ext>
            </a:extLst>
          </p:cNvPr>
          <p:cNvCxnSpPr>
            <a:cxnSpLocks/>
            <a:stCxn id="242" idx="7"/>
            <a:endCxn id="249" idx="3"/>
          </p:cNvCxnSpPr>
          <p:nvPr/>
        </p:nvCxnSpPr>
        <p:spPr>
          <a:xfrm flipV="1">
            <a:off x="6969811" y="2726556"/>
            <a:ext cx="2727238" cy="9453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线箭头连接符 274">
            <a:extLst>
              <a:ext uri="{FF2B5EF4-FFF2-40B4-BE49-F238E27FC236}">
                <a16:creationId xmlns:a16="http://schemas.microsoft.com/office/drawing/2014/main" id="{AE37952A-FA2F-17C2-0E75-8864B9840B97}"/>
              </a:ext>
            </a:extLst>
          </p:cNvPr>
          <p:cNvCxnSpPr>
            <a:cxnSpLocks/>
            <a:stCxn id="242" idx="6"/>
            <a:endCxn id="245" idx="2"/>
          </p:cNvCxnSpPr>
          <p:nvPr/>
        </p:nvCxnSpPr>
        <p:spPr>
          <a:xfrm>
            <a:off x="6990899" y="3722782"/>
            <a:ext cx="2375311" cy="1216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箭头连接符 275">
            <a:extLst>
              <a:ext uri="{FF2B5EF4-FFF2-40B4-BE49-F238E27FC236}">
                <a16:creationId xmlns:a16="http://schemas.microsoft.com/office/drawing/2014/main" id="{698D815A-EDB9-701B-121C-A56777AFA67B}"/>
              </a:ext>
            </a:extLst>
          </p:cNvPr>
          <p:cNvCxnSpPr>
            <a:cxnSpLocks/>
            <a:stCxn id="242" idx="5"/>
            <a:endCxn id="244" idx="1"/>
          </p:cNvCxnSpPr>
          <p:nvPr/>
        </p:nvCxnSpPr>
        <p:spPr>
          <a:xfrm>
            <a:off x="6969811" y="3773694"/>
            <a:ext cx="1994421" cy="15137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箭头连接符 276">
            <a:extLst>
              <a:ext uri="{FF2B5EF4-FFF2-40B4-BE49-F238E27FC236}">
                <a16:creationId xmlns:a16="http://schemas.microsoft.com/office/drawing/2014/main" id="{45503973-5563-9F6F-4B5D-D41BD20FA90B}"/>
              </a:ext>
            </a:extLst>
          </p:cNvPr>
          <p:cNvCxnSpPr>
            <a:cxnSpLocks/>
            <a:stCxn id="242" idx="6"/>
            <a:endCxn id="248" idx="2"/>
          </p:cNvCxnSpPr>
          <p:nvPr/>
        </p:nvCxnSpPr>
        <p:spPr>
          <a:xfrm flipV="1">
            <a:off x="6990899" y="3329833"/>
            <a:ext cx="1993746" cy="39294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箭头连接符 277">
            <a:extLst>
              <a:ext uri="{FF2B5EF4-FFF2-40B4-BE49-F238E27FC236}">
                <a16:creationId xmlns:a16="http://schemas.microsoft.com/office/drawing/2014/main" id="{735A3828-102F-56EC-D27F-8DB1601D01EB}"/>
              </a:ext>
            </a:extLst>
          </p:cNvPr>
          <p:cNvCxnSpPr>
            <a:cxnSpLocks/>
            <a:stCxn id="242" idx="7"/>
            <a:endCxn id="247" idx="3"/>
          </p:cNvCxnSpPr>
          <p:nvPr/>
        </p:nvCxnSpPr>
        <p:spPr>
          <a:xfrm flipV="1">
            <a:off x="6969811" y="2873829"/>
            <a:ext cx="969798" cy="79804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箭头连接符 278">
            <a:extLst>
              <a:ext uri="{FF2B5EF4-FFF2-40B4-BE49-F238E27FC236}">
                <a16:creationId xmlns:a16="http://schemas.microsoft.com/office/drawing/2014/main" id="{86FC9796-89E2-25D3-53C9-9969B2C1A07D}"/>
              </a:ext>
            </a:extLst>
          </p:cNvPr>
          <p:cNvCxnSpPr>
            <a:cxnSpLocks/>
            <a:stCxn id="247" idx="6"/>
            <a:endCxn id="249" idx="2"/>
          </p:cNvCxnSpPr>
          <p:nvPr/>
        </p:nvCxnSpPr>
        <p:spPr>
          <a:xfrm flipV="1">
            <a:off x="8062521" y="2675644"/>
            <a:ext cx="1613440" cy="14727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线箭头连接符 279">
            <a:extLst>
              <a:ext uri="{FF2B5EF4-FFF2-40B4-BE49-F238E27FC236}">
                <a16:creationId xmlns:a16="http://schemas.microsoft.com/office/drawing/2014/main" id="{6736E8B2-D027-9EEB-DDD0-95874C0B1081}"/>
              </a:ext>
            </a:extLst>
          </p:cNvPr>
          <p:cNvCxnSpPr>
            <a:cxnSpLocks/>
            <a:stCxn id="247" idx="5"/>
            <a:endCxn id="248" idx="2"/>
          </p:cNvCxnSpPr>
          <p:nvPr/>
        </p:nvCxnSpPr>
        <p:spPr>
          <a:xfrm>
            <a:off x="8041433" y="2873829"/>
            <a:ext cx="943212" cy="456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477C6DFE-028F-7DA5-11BE-7B90D8085866}"/>
              </a:ext>
            </a:extLst>
          </p:cNvPr>
          <p:cNvCxnSpPr>
            <a:cxnSpLocks/>
            <a:stCxn id="247" idx="5"/>
            <a:endCxn id="246" idx="1"/>
          </p:cNvCxnSpPr>
          <p:nvPr/>
        </p:nvCxnSpPr>
        <p:spPr>
          <a:xfrm>
            <a:off x="8041433" y="2873829"/>
            <a:ext cx="1892597" cy="686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线箭头连接符 281">
            <a:extLst>
              <a:ext uri="{FF2B5EF4-FFF2-40B4-BE49-F238E27FC236}">
                <a16:creationId xmlns:a16="http://schemas.microsoft.com/office/drawing/2014/main" id="{446249A3-DDA3-DB48-129E-7F6468C4A528}"/>
              </a:ext>
            </a:extLst>
          </p:cNvPr>
          <p:cNvCxnSpPr>
            <a:cxnSpLocks/>
            <a:stCxn id="247" idx="4"/>
            <a:endCxn id="245" idx="1"/>
          </p:cNvCxnSpPr>
          <p:nvPr/>
        </p:nvCxnSpPr>
        <p:spPr>
          <a:xfrm>
            <a:off x="7990521" y="2894917"/>
            <a:ext cx="1396777" cy="1993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585A86E0-22C9-03FD-9179-136C3634FE80}"/>
              </a:ext>
            </a:extLst>
          </p:cNvPr>
          <p:cNvCxnSpPr>
            <a:cxnSpLocks/>
            <a:stCxn id="247" idx="4"/>
            <a:endCxn id="244" idx="1"/>
          </p:cNvCxnSpPr>
          <p:nvPr/>
        </p:nvCxnSpPr>
        <p:spPr>
          <a:xfrm>
            <a:off x="7990521" y="2894917"/>
            <a:ext cx="973711" cy="2392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箭头连接符 283">
            <a:extLst>
              <a:ext uri="{FF2B5EF4-FFF2-40B4-BE49-F238E27FC236}">
                <a16:creationId xmlns:a16="http://schemas.microsoft.com/office/drawing/2014/main" id="{E6A2F690-61E9-B9CC-02CD-60481D650162}"/>
              </a:ext>
            </a:extLst>
          </p:cNvPr>
          <p:cNvCxnSpPr>
            <a:cxnSpLocks/>
            <a:stCxn id="249" idx="4"/>
            <a:endCxn id="246" idx="1"/>
          </p:cNvCxnSpPr>
          <p:nvPr/>
        </p:nvCxnSpPr>
        <p:spPr>
          <a:xfrm>
            <a:off x="9747961" y="2747644"/>
            <a:ext cx="186069" cy="81309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箭头连接符 284">
            <a:extLst>
              <a:ext uri="{FF2B5EF4-FFF2-40B4-BE49-F238E27FC236}">
                <a16:creationId xmlns:a16="http://schemas.microsoft.com/office/drawing/2014/main" id="{B0DA99CA-46CA-7A85-CA59-1618F3449563}"/>
              </a:ext>
            </a:extLst>
          </p:cNvPr>
          <p:cNvCxnSpPr>
            <a:cxnSpLocks/>
            <a:stCxn id="249" idx="4"/>
            <a:endCxn id="245" idx="0"/>
          </p:cNvCxnSpPr>
          <p:nvPr/>
        </p:nvCxnSpPr>
        <p:spPr>
          <a:xfrm flipH="1">
            <a:off x="9438210" y="2747644"/>
            <a:ext cx="309751" cy="21197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箭头连接符 285">
            <a:extLst>
              <a:ext uri="{FF2B5EF4-FFF2-40B4-BE49-F238E27FC236}">
                <a16:creationId xmlns:a16="http://schemas.microsoft.com/office/drawing/2014/main" id="{70E3D15D-EAB8-6AC2-6A6A-462BD79CCBFC}"/>
              </a:ext>
            </a:extLst>
          </p:cNvPr>
          <p:cNvCxnSpPr>
            <a:cxnSpLocks/>
            <a:stCxn id="249" idx="4"/>
            <a:endCxn id="244" idx="0"/>
          </p:cNvCxnSpPr>
          <p:nvPr/>
        </p:nvCxnSpPr>
        <p:spPr>
          <a:xfrm flipH="1">
            <a:off x="9015144" y="2747644"/>
            <a:ext cx="732817" cy="25186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330AA8F6-543B-9323-36C2-FBF46B2041E7}"/>
              </a:ext>
            </a:extLst>
          </p:cNvPr>
          <p:cNvCxnSpPr>
            <a:cxnSpLocks/>
            <a:stCxn id="249" idx="3"/>
            <a:endCxn id="248" idx="7"/>
          </p:cNvCxnSpPr>
          <p:nvPr/>
        </p:nvCxnSpPr>
        <p:spPr>
          <a:xfrm flipH="1">
            <a:off x="9107557" y="2726556"/>
            <a:ext cx="589492" cy="5523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7A5BA04B-29BD-4656-DB04-3A38A5CAA99E}"/>
              </a:ext>
            </a:extLst>
          </p:cNvPr>
          <p:cNvCxnSpPr>
            <a:cxnSpLocks/>
            <a:stCxn id="248" idx="6"/>
            <a:endCxn id="246" idx="2"/>
          </p:cNvCxnSpPr>
          <p:nvPr/>
        </p:nvCxnSpPr>
        <p:spPr>
          <a:xfrm>
            <a:off x="9128645" y="3329833"/>
            <a:ext cx="784297" cy="2818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箭头连接符 288">
            <a:extLst>
              <a:ext uri="{FF2B5EF4-FFF2-40B4-BE49-F238E27FC236}">
                <a16:creationId xmlns:a16="http://schemas.microsoft.com/office/drawing/2014/main" id="{0BCC44A0-029E-FD93-B9AA-56E13E00B313}"/>
              </a:ext>
            </a:extLst>
          </p:cNvPr>
          <p:cNvCxnSpPr>
            <a:cxnSpLocks/>
            <a:stCxn id="248" idx="4"/>
            <a:endCxn id="245" idx="0"/>
          </p:cNvCxnSpPr>
          <p:nvPr/>
        </p:nvCxnSpPr>
        <p:spPr>
          <a:xfrm>
            <a:off x="9056645" y="3401833"/>
            <a:ext cx="381565" cy="14655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A257AD5B-5DD2-5A56-E1E5-414C31B77492}"/>
              </a:ext>
            </a:extLst>
          </p:cNvPr>
          <p:cNvCxnSpPr>
            <a:cxnSpLocks/>
            <a:stCxn id="248" idx="4"/>
            <a:endCxn id="244" idx="0"/>
          </p:cNvCxnSpPr>
          <p:nvPr/>
        </p:nvCxnSpPr>
        <p:spPr>
          <a:xfrm flipH="1">
            <a:off x="9015144" y="3401833"/>
            <a:ext cx="41501" cy="1864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C9BEF53A-1228-932D-95E4-85D18A03BEE2}"/>
              </a:ext>
            </a:extLst>
          </p:cNvPr>
          <p:cNvCxnSpPr>
            <a:cxnSpLocks/>
            <a:stCxn id="246" idx="3"/>
            <a:endCxn id="245" idx="7"/>
          </p:cNvCxnSpPr>
          <p:nvPr/>
        </p:nvCxnSpPr>
        <p:spPr>
          <a:xfrm flipH="1">
            <a:off x="9489122" y="3662564"/>
            <a:ext cx="444908" cy="122590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箭头连接符 291">
            <a:extLst>
              <a:ext uri="{FF2B5EF4-FFF2-40B4-BE49-F238E27FC236}">
                <a16:creationId xmlns:a16="http://schemas.microsoft.com/office/drawing/2014/main" id="{8342EAE7-DC92-A00B-90C0-8B23B6781B01}"/>
              </a:ext>
            </a:extLst>
          </p:cNvPr>
          <p:cNvCxnSpPr>
            <a:cxnSpLocks/>
            <a:stCxn id="244" idx="7"/>
            <a:endCxn id="246" idx="3"/>
          </p:cNvCxnSpPr>
          <p:nvPr/>
        </p:nvCxnSpPr>
        <p:spPr>
          <a:xfrm flipV="1">
            <a:off x="9066056" y="3662564"/>
            <a:ext cx="867974" cy="162483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线箭头连接符 292">
            <a:extLst>
              <a:ext uri="{FF2B5EF4-FFF2-40B4-BE49-F238E27FC236}">
                <a16:creationId xmlns:a16="http://schemas.microsoft.com/office/drawing/2014/main" id="{52A5C2A4-BF40-EEB9-8582-9C8140B5E8B0}"/>
              </a:ext>
            </a:extLst>
          </p:cNvPr>
          <p:cNvCxnSpPr>
            <a:cxnSpLocks/>
            <a:stCxn id="245" idx="3"/>
            <a:endCxn id="244" idx="7"/>
          </p:cNvCxnSpPr>
          <p:nvPr/>
        </p:nvCxnSpPr>
        <p:spPr>
          <a:xfrm flipH="1">
            <a:off x="9066056" y="4990289"/>
            <a:ext cx="321242" cy="2971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80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41442</TotalTime>
  <Words>527</Words>
  <Application>Microsoft Macintosh PowerPoint</Application>
  <PresentationFormat>宽屏</PresentationFormat>
  <Paragraphs>170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1047</dc:creator>
  <cp:lastModifiedBy>1047</cp:lastModifiedBy>
  <cp:revision>11</cp:revision>
  <dcterms:created xsi:type="dcterms:W3CDTF">2024-03-01T06:36:32Z</dcterms:created>
  <dcterms:modified xsi:type="dcterms:W3CDTF">2024-06-12T07:57:13Z</dcterms:modified>
</cp:coreProperties>
</file>